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8" r:id="rId3"/>
    <p:sldId id="257" r:id="rId4"/>
    <p:sldId id="258" r:id="rId5"/>
    <p:sldId id="259" r:id="rId6"/>
    <p:sldId id="260" r:id="rId7"/>
    <p:sldId id="263" r:id="rId8"/>
    <p:sldId id="262" r:id="rId9"/>
    <p:sldId id="269" r:id="rId10"/>
    <p:sldId id="264" r:id="rId11"/>
    <p:sldId id="270" r:id="rId12"/>
    <p:sldId id="265" r:id="rId13"/>
    <p:sldId id="266" r:id="rId14"/>
    <p:sldId id="267" r:id="rId15"/>
    <p:sldId id="272"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E440CA-24B1-4A4C-A9C6-571463106BD5}" v="176" dt="2023-04-15T13:31:46.8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stin Mosier" userId="1473b0acf1f54464" providerId="LiveId" clId="{31E440CA-24B1-4A4C-A9C6-571463106BD5}"/>
    <pc:docChg chg="undo custSel addSld delSld modSld sldOrd">
      <pc:chgData name="Justin Mosier" userId="1473b0acf1f54464" providerId="LiveId" clId="{31E440CA-24B1-4A4C-A9C6-571463106BD5}" dt="2023-04-15T13:34:54.470" v="2205" actId="20577"/>
      <pc:docMkLst>
        <pc:docMk/>
      </pc:docMkLst>
      <pc:sldChg chg="addSp delSp modSp mod setBg">
        <pc:chgData name="Justin Mosier" userId="1473b0acf1f54464" providerId="LiveId" clId="{31E440CA-24B1-4A4C-A9C6-571463106BD5}" dt="2023-04-15T03:47:15.041" v="2072" actId="255"/>
        <pc:sldMkLst>
          <pc:docMk/>
          <pc:sldMk cId="1733418429" sldId="256"/>
        </pc:sldMkLst>
        <pc:spChg chg="mod">
          <ac:chgData name="Justin Mosier" userId="1473b0acf1f54464" providerId="LiveId" clId="{31E440CA-24B1-4A4C-A9C6-571463106BD5}" dt="2023-04-15T03:47:06.112" v="2071" actId="14100"/>
          <ac:spMkLst>
            <pc:docMk/>
            <pc:sldMk cId="1733418429" sldId="256"/>
            <ac:spMk id="2" creationId="{FFD190AF-FBC5-EB6D-F993-4C39A24E36D0}"/>
          </ac:spMkLst>
        </pc:spChg>
        <pc:spChg chg="mod">
          <ac:chgData name="Justin Mosier" userId="1473b0acf1f54464" providerId="LiveId" clId="{31E440CA-24B1-4A4C-A9C6-571463106BD5}" dt="2023-04-15T03:47:15.041" v="2072" actId="255"/>
          <ac:spMkLst>
            <pc:docMk/>
            <pc:sldMk cId="1733418429" sldId="256"/>
            <ac:spMk id="3" creationId="{79F425A6-92D1-267C-0F91-AB5C994E6095}"/>
          </ac:spMkLst>
        </pc:spChg>
        <pc:spChg chg="add del">
          <ac:chgData name="Justin Mosier" userId="1473b0acf1f54464" providerId="LiveId" clId="{31E440CA-24B1-4A4C-A9C6-571463106BD5}" dt="2023-04-15T03:46:57.264" v="2069" actId="26606"/>
          <ac:spMkLst>
            <pc:docMk/>
            <pc:sldMk cId="1733418429" sldId="256"/>
            <ac:spMk id="13" creationId="{66D61E08-70C3-48D8-BEA0-787111DC30DA}"/>
          </ac:spMkLst>
        </pc:spChg>
        <pc:spChg chg="add del">
          <ac:chgData name="Justin Mosier" userId="1473b0acf1f54464" providerId="LiveId" clId="{31E440CA-24B1-4A4C-A9C6-571463106BD5}" dt="2023-04-15T03:46:57.264" v="2069" actId="26606"/>
          <ac:spMkLst>
            <pc:docMk/>
            <pc:sldMk cId="1733418429" sldId="256"/>
            <ac:spMk id="15" creationId="{FC55298F-0AE5-478E-AD2B-03C2614C5833}"/>
          </ac:spMkLst>
        </pc:spChg>
        <pc:spChg chg="add del">
          <ac:chgData name="Justin Mosier" userId="1473b0acf1f54464" providerId="LiveId" clId="{31E440CA-24B1-4A4C-A9C6-571463106BD5}" dt="2023-04-15T03:46:57.264" v="2069" actId="26606"/>
          <ac:spMkLst>
            <pc:docMk/>
            <pc:sldMk cId="1733418429" sldId="256"/>
            <ac:spMk id="17" creationId="{C180E4EA-0B63-4779-A895-7E90E71088F3}"/>
          </ac:spMkLst>
        </pc:spChg>
        <pc:spChg chg="add del">
          <ac:chgData name="Justin Mosier" userId="1473b0acf1f54464" providerId="LiveId" clId="{31E440CA-24B1-4A4C-A9C6-571463106BD5}" dt="2023-04-15T03:46:57.264" v="2069" actId="26606"/>
          <ac:spMkLst>
            <pc:docMk/>
            <pc:sldMk cId="1733418429" sldId="256"/>
            <ac:spMk id="19" creationId="{CEE01D9D-3DE8-4EED-B0D3-8F3C79CC7673}"/>
          </ac:spMkLst>
        </pc:spChg>
        <pc:spChg chg="add del">
          <ac:chgData name="Justin Mosier" userId="1473b0acf1f54464" providerId="LiveId" clId="{31E440CA-24B1-4A4C-A9C6-571463106BD5}" dt="2023-04-15T03:46:57.264" v="2069" actId="26606"/>
          <ac:spMkLst>
            <pc:docMk/>
            <pc:sldMk cId="1733418429" sldId="256"/>
            <ac:spMk id="21" creationId="{89AF5CE9-607F-43F4-8983-DCD6DA4051FD}"/>
          </ac:spMkLst>
        </pc:spChg>
        <pc:spChg chg="add del">
          <ac:chgData name="Justin Mosier" userId="1473b0acf1f54464" providerId="LiveId" clId="{31E440CA-24B1-4A4C-A9C6-571463106BD5}" dt="2023-04-15T03:46:57.264" v="2069" actId="26606"/>
          <ac:spMkLst>
            <pc:docMk/>
            <pc:sldMk cId="1733418429" sldId="256"/>
            <ac:spMk id="23" creationId="{6EEA2DBD-9E1E-4521-8C01-F32AD18A89E3}"/>
          </ac:spMkLst>
        </pc:spChg>
        <pc:spChg chg="add del">
          <ac:chgData name="Justin Mosier" userId="1473b0acf1f54464" providerId="LiveId" clId="{31E440CA-24B1-4A4C-A9C6-571463106BD5}" dt="2023-04-15T03:46:57.264" v="2069" actId="26606"/>
          <ac:spMkLst>
            <pc:docMk/>
            <pc:sldMk cId="1733418429" sldId="256"/>
            <ac:spMk id="25" creationId="{15BBD2C1-BA9B-46A9-A27A-33498B169272}"/>
          </ac:spMkLst>
        </pc:spChg>
        <pc:spChg chg="add">
          <ac:chgData name="Justin Mosier" userId="1473b0acf1f54464" providerId="LiveId" clId="{31E440CA-24B1-4A4C-A9C6-571463106BD5}" dt="2023-04-15T03:46:57.264" v="2069" actId="26606"/>
          <ac:spMkLst>
            <pc:docMk/>
            <pc:sldMk cId="1733418429" sldId="256"/>
            <ac:spMk id="30" creationId="{3559A5F2-8BE0-4998-A1E4-1B145465A981}"/>
          </ac:spMkLst>
        </pc:spChg>
        <pc:spChg chg="add">
          <ac:chgData name="Justin Mosier" userId="1473b0acf1f54464" providerId="LiveId" clId="{31E440CA-24B1-4A4C-A9C6-571463106BD5}" dt="2023-04-15T03:46:57.264" v="2069" actId="26606"/>
          <ac:spMkLst>
            <pc:docMk/>
            <pc:sldMk cId="1733418429" sldId="256"/>
            <ac:spMk id="32" creationId="{3A6596D4-D53C-424F-9F16-CC8686C079E0}"/>
          </ac:spMkLst>
        </pc:spChg>
        <pc:spChg chg="add">
          <ac:chgData name="Justin Mosier" userId="1473b0acf1f54464" providerId="LiveId" clId="{31E440CA-24B1-4A4C-A9C6-571463106BD5}" dt="2023-04-15T03:46:57.264" v="2069" actId="26606"/>
          <ac:spMkLst>
            <pc:docMk/>
            <pc:sldMk cId="1733418429" sldId="256"/>
            <ac:spMk id="38" creationId="{9772CABD-4211-42AA-B349-D4002E52F1EF}"/>
          </ac:spMkLst>
        </pc:spChg>
        <pc:spChg chg="add">
          <ac:chgData name="Justin Mosier" userId="1473b0acf1f54464" providerId="LiveId" clId="{31E440CA-24B1-4A4C-A9C6-571463106BD5}" dt="2023-04-15T03:46:57.264" v="2069" actId="26606"/>
          <ac:spMkLst>
            <pc:docMk/>
            <pc:sldMk cId="1733418429" sldId="256"/>
            <ac:spMk id="40" creationId="{BBD91630-4DBA-4294-8016-FEB5C3B0CED1}"/>
          </ac:spMkLst>
        </pc:spChg>
        <pc:spChg chg="add">
          <ac:chgData name="Justin Mosier" userId="1473b0acf1f54464" providerId="LiveId" clId="{31E440CA-24B1-4A4C-A9C6-571463106BD5}" dt="2023-04-15T03:46:57.264" v="2069" actId="26606"/>
          <ac:spMkLst>
            <pc:docMk/>
            <pc:sldMk cId="1733418429" sldId="256"/>
            <ac:spMk id="42" creationId="{E67D1587-504D-41BC-9D48-B61257BFBCF0}"/>
          </ac:spMkLst>
        </pc:spChg>
        <pc:spChg chg="add">
          <ac:chgData name="Justin Mosier" userId="1473b0acf1f54464" providerId="LiveId" clId="{31E440CA-24B1-4A4C-A9C6-571463106BD5}" dt="2023-04-15T03:46:57.264" v="2069" actId="26606"/>
          <ac:spMkLst>
            <pc:docMk/>
            <pc:sldMk cId="1733418429" sldId="256"/>
            <ac:spMk id="44" creationId="{8765DD1A-F044-4DE7-8A9B-7C30DC85A4AF}"/>
          </ac:spMkLst>
        </pc:spChg>
        <pc:spChg chg="add">
          <ac:chgData name="Justin Mosier" userId="1473b0acf1f54464" providerId="LiveId" clId="{31E440CA-24B1-4A4C-A9C6-571463106BD5}" dt="2023-04-15T03:46:57.264" v="2069" actId="26606"/>
          <ac:spMkLst>
            <pc:docMk/>
            <pc:sldMk cId="1733418429" sldId="256"/>
            <ac:spMk id="46" creationId="{2FE2170D-72D6-48A8-8E9A-BFF3BF03D032}"/>
          </ac:spMkLst>
        </pc:spChg>
        <pc:spChg chg="add">
          <ac:chgData name="Justin Mosier" userId="1473b0acf1f54464" providerId="LiveId" clId="{31E440CA-24B1-4A4C-A9C6-571463106BD5}" dt="2023-04-15T03:46:57.264" v="2069" actId="26606"/>
          <ac:spMkLst>
            <pc:docMk/>
            <pc:sldMk cId="1733418429" sldId="256"/>
            <ac:spMk id="48" creationId="{01D19436-094D-463D-AFEA-870FDBD03797}"/>
          </ac:spMkLst>
        </pc:spChg>
        <pc:spChg chg="add">
          <ac:chgData name="Justin Mosier" userId="1473b0acf1f54464" providerId="LiveId" clId="{31E440CA-24B1-4A4C-A9C6-571463106BD5}" dt="2023-04-15T03:46:57.264" v="2069" actId="26606"/>
          <ac:spMkLst>
            <pc:docMk/>
            <pc:sldMk cId="1733418429" sldId="256"/>
            <ac:spMk id="50" creationId="{9A2DE6E0-967C-4C58-8558-EC08F1138BD1}"/>
          </ac:spMkLst>
        </pc:spChg>
        <pc:picChg chg="add mod">
          <ac:chgData name="Justin Mosier" userId="1473b0acf1f54464" providerId="LiveId" clId="{31E440CA-24B1-4A4C-A9C6-571463106BD5}" dt="2023-04-15T03:46:57.264" v="2069" actId="26606"/>
          <ac:picMkLst>
            <pc:docMk/>
            <pc:sldMk cId="1733418429" sldId="256"/>
            <ac:picMk id="5" creationId="{62CBCF90-3F0B-D119-2638-D01069617A78}"/>
          </ac:picMkLst>
        </pc:picChg>
        <pc:cxnChg chg="add del">
          <ac:chgData name="Justin Mosier" userId="1473b0acf1f54464" providerId="LiveId" clId="{31E440CA-24B1-4A4C-A9C6-571463106BD5}" dt="2023-04-15T03:46:57.264" v="2069" actId="26606"/>
          <ac:cxnSpMkLst>
            <pc:docMk/>
            <pc:sldMk cId="1733418429" sldId="256"/>
            <ac:cxnSpMk id="9" creationId="{A57C1A16-B8AB-4D99-A195-A38F556A6486}"/>
          </ac:cxnSpMkLst>
        </pc:cxnChg>
        <pc:cxnChg chg="add del">
          <ac:chgData name="Justin Mosier" userId="1473b0acf1f54464" providerId="LiveId" clId="{31E440CA-24B1-4A4C-A9C6-571463106BD5}" dt="2023-04-15T03:46:57.264" v="2069" actId="26606"/>
          <ac:cxnSpMkLst>
            <pc:docMk/>
            <pc:sldMk cId="1733418429" sldId="256"/>
            <ac:cxnSpMk id="11" creationId="{F8A9B20B-D1DD-4573-B5EC-558029519236}"/>
          </ac:cxnSpMkLst>
        </pc:cxnChg>
        <pc:cxnChg chg="add">
          <ac:chgData name="Justin Mosier" userId="1473b0acf1f54464" providerId="LiveId" clId="{31E440CA-24B1-4A4C-A9C6-571463106BD5}" dt="2023-04-15T03:46:57.264" v="2069" actId="26606"/>
          <ac:cxnSpMkLst>
            <pc:docMk/>
            <pc:sldMk cId="1733418429" sldId="256"/>
            <ac:cxnSpMk id="34" creationId="{81BB890B-70D4-42FE-A599-6AEF1A42D972}"/>
          </ac:cxnSpMkLst>
        </pc:cxnChg>
        <pc:cxnChg chg="add">
          <ac:chgData name="Justin Mosier" userId="1473b0acf1f54464" providerId="LiveId" clId="{31E440CA-24B1-4A4C-A9C6-571463106BD5}" dt="2023-04-15T03:46:57.264" v="2069" actId="26606"/>
          <ac:cxnSpMkLst>
            <pc:docMk/>
            <pc:sldMk cId="1733418429" sldId="256"/>
            <ac:cxnSpMk id="36" creationId="{3842D646-B58C-43C8-8152-01BC782B725D}"/>
          </ac:cxnSpMkLst>
        </pc:cxnChg>
      </pc:sldChg>
      <pc:sldChg chg="modSp mod ord">
        <pc:chgData name="Justin Mosier" userId="1473b0acf1f54464" providerId="LiveId" clId="{31E440CA-24B1-4A4C-A9C6-571463106BD5}" dt="2023-04-15T03:26:51.123" v="1697" actId="20577"/>
        <pc:sldMkLst>
          <pc:docMk/>
          <pc:sldMk cId="1377282245" sldId="257"/>
        </pc:sldMkLst>
        <pc:spChg chg="mod">
          <ac:chgData name="Justin Mosier" userId="1473b0acf1f54464" providerId="LiveId" clId="{31E440CA-24B1-4A4C-A9C6-571463106BD5}" dt="2023-04-15T03:26:51.123" v="1697" actId="20577"/>
          <ac:spMkLst>
            <pc:docMk/>
            <pc:sldMk cId="1377282245" sldId="257"/>
            <ac:spMk id="2" creationId="{F7E5C75D-D984-5AB9-751D-D5DE252C30F1}"/>
          </ac:spMkLst>
        </pc:spChg>
        <pc:graphicFrameChg chg="mod">
          <ac:chgData name="Justin Mosier" userId="1473b0acf1f54464" providerId="LiveId" clId="{31E440CA-24B1-4A4C-A9C6-571463106BD5}" dt="2023-04-15T03:14:11.612" v="1493" actId="20577"/>
          <ac:graphicFrameMkLst>
            <pc:docMk/>
            <pc:sldMk cId="1377282245" sldId="257"/>
            <ac:graphicFrameMk id="32" creationId="{6C05FFA6-0F20-8E3F-0BEA-8CE37DB782DF}"/>
          </ac:graphicFrameMkLst>
        </pc:graphicFrameChg>
      </pc:sldChg>
      <pc:sldChg chg="addSp delSp modSp del mod setBg delDesignElem chgLayout">
        <pc:chgData name="Justin Mosier" userId="1473b0acf1f54464" providerId="LiveId" clId="{31E440CA-24B1-4A4C-A9C6-571463106BD5}" dt="2023-04-05T21:22:34.717" v="541" actId="2696"/>
        <pc:sldMkLst>
          <pc:docMk/>
          <pc:sldMk cId="3348800417" sldId="261"/>
        </pc:sldMkLst>
        <pc:spChg chg="mod ord">
          <ac:chgData name="Justin Mosier" userId="1473b0acf1f54464" providerId="LiveId" clId="{31E440CA-24B1-4A4C-A9C6-571463106BD5}" dt="2023-04-05T21:14:14.455" v="514" actId="26606"/>
          <ac:spMkLst>
            <pc:docMk/>
            <pc:sldMk cId="3348800417" sldId="261"/>
            <ac:spMk id="2" creationId="{0571C6DF-6CC3-34E2-BA42-D2002356A3A2}"/>
          </ac:spMkLst>
        </pc:spChg>
        <pc:spChg chg="del mod">
          <ac:chgData name="Justin Mosier" userId="1473b0acf1f54464" providerId="LiveId" clId="{31E440CA-24B1-4A4C-A9C6-571463106BD5}" dt="2023-03-13T21:20:38.002" v="339" actId="26606"/>
          <ac:spMkLst>
            <pc:docMk/>
            <pc:sldMk cId="3348800417" sldId="261"/>
            <ac:spMk id="3" creationId="{7F493034-594A-D7B4-0DF2-6D279ABD1415}"/>
          </ac:spMkLst>
        </pc:spChg>
        <pc:spChg chg="add del mod">
          <ac:chgData name="Justin Mosier" userId="1473b0acf1f54464" providerId="LiveId" clId="{31E440CA-24B1-4A4C-A9C6-571463106BD5}" dt="2023-03-13T21:34:56.067" v="481"/>
          <ac:spMkLst>
            <pc:docMk/>
            <pc:sldMk cId="3348800417" sldId="261"/>
            <ac:spMk id="4" creationId="{1F7553E9-5391-2B9E-E695-D17EA7DEC44A}"/>
          </ac:spMkLst>
        </pc:spChg>
        <pc:spChg chg="add del mod">
          <ac:chgData name="Justin Mosier" userId="1473b0acf1f54464" providerId="LiveId" clId="{31E440CA-24B1-4A4C-A9C6-571463106BD5}" dt="2023-03-13T21:34:56.067" v="481"/>
          <ac:spMkLst>
            <pc:docMk/>
            <pc:sldMk cId="3348800417" sldId="261"/>
            <ac:spMk id="6" creationId="{4D08F9D8-E4AE-E547-CACD-0ADF729230BB}"/>
          </ac:spMkLst>
        </pc:spChg>
        <pc:spChg chg="add del mod">
          <ac:chgData name="Justin Mosier" userId="1473b0acf1f54464" providerId="LiveId" clId="{31E440CA-24B1-4A4C-A9C6-571463106BD5}" dt="2023-03-13T21:35:02.885" v="482"/>
          <ac:spMkLst>
            <pc:docMk/>
            <pc:sldMk cId="3348800417" sldId="261"/>
            <ac:spMk id="7" creationId="{0AFEBFA7-61EF-F338-11C7-B6D3F6EE2E1F}"/>
          </ac:spMkLst>
        </pc:spChg>
        <pc:spChg chg="add del mod">
          <ac:chgData name="Justin Mosier" userId="1473b0acf1f54464" providerId="LiveId" clId="{31E440CA-24B1-4A4C-A9C6-571463106BD5}" dt="2023-03-13T21:35:02.885" v="482"/>
          <ac:spMkLst>
            <pc:docMk/>
            <pc:sldMk cId="3348800417" sldId="261"/>
            <ac:spMk id="8" creationId="{6648DD2F-5348-043F-F193-794541D9F476}"/>
          </ac:spMkLst>
        </pc:spChg>
        <pc:spChg chg="add del">
          <ac:chgData name="Justin Mosier" userId="1473b0acf1f54464" providerId="LiveId" clId="{31E440CA-24B1-4A4C-A9C6-571463106BD5}" dt="2023-03-13T21:34:43.676" v="480" actId="700"/>
          <ac:spMkLst>
            <pc:docMk/>
            <pc:sldMk cId="3348800417" sldId="261"/>
            <ac:spMk id="9" creationId="{9F4444CE-BC8D-4D61-B303-4C05614E62AB}"/>
          </ac:spMkLst>
        </pc:spChg>
        <pc:spChg chg="add">
          <ac:chgData name="Justin Mosier" userId="1473b0acf1f54464" providerId="LiveId" clId="{31E440CA-24B1-4A4C-A9C6-571463106BD5}" dt="2023-04-05T21:14:14.455" v="514" actId="26606"/>
          <ac:spMkLst>
            <pc:docMk/>
            <pc:sldMk cId="3348800417" sldId="261"/>
            <ac:spMk id="10" creationId="{9F4444CE-BC8D-4D61-B303-4C05614E62AB}"/>
          </ac:spMkLst>
        </pc:spChg>
        <pc:spChg chg="add del">
          <ac:chgData name="Justin Mosier" userId="1473b0acf1f54464" providerId="LiveId" clId="{31E440CA-24B1-4A4C-A9C6-571463106BD5}" dt="2023-03-13T21:34:43.676" v="480" actId="700"/>
          <ac:spMkLst>
            <pc:docMk/>
            <pc:sldMk cId="3348800417" sldId="261"/>
            <ac:spMk id="11" creationId="{73772B81-181F-48B7-8826-4D9686D15DF5}"/>
          </ac:spMkLst>
        </pc:spChg>
        <pc:spChg chg="add">
          <ac:chgData name="Justin Mosier" userId="1473b0acf1f54464" providerId="LiveId" clId="{31E440CA-24B1-4A4C-A9C6-571463106BD5}" dt="2023-04-05T21:14:14.455" v="514" actId="26606"/>
          <ac:spMkLst>
            <pc:docMk/>
            <pc:sldMk cId="3348800417" sldId="261"/>
            <ac:spMk id="12" creationId="{73772B81-181F-48B7-8826-4D9686D15DF5}"/>
          </ac:spMkLst>
        </pc:spChg>
        <pc:spChg chg="add del">
          <ac:chgData name="Justin Mosier" userId="1473b0acf1f54464" providerId="LiveId" clId="{31E440CA-24B1-4A4C-A9C6-571463106BD5}" dt="2023-03-13T21:34:43.676" v="480" actId="700"/>
          <ac:spMkLst>
            <pc:docMk/>
            <pc:sldMk cId="3348800417" sldId="261"/>
            <ac:spMk id="13" creationId="{B2205F6E-03C6-4E92-877C-E2482F6599AA}"/>
          </ac:spMkLst>
        </pc:spChg>
        <pc:spChg chg="add">
          <ac:chgData name="Justin Mosier" userId="1473b0acf1f54464" providerId="LiveId" clId="{31E440CA-24B1-4A4C-A9C6-571463106BD5}" dt="2023-04-05T21:14:14.455" v="514" actId="26606"/>
          <ac:spMkLst>
            <pc:docMk/>
            <pc:sldMk cId="3348800417" sldId="261"/>
            <ac:spMk id="14" creationId="{B2205F6E-03C6-4E92-877C-E2482F6599AA}"/>
          </ac:spMkLst>
        </pc:spChg>
        <pc:graphicFrameChg chg="add mod ord modGraphic">
          <ac:chgData name="Justin Mosier" userId="1473b0acf1f54464" providerId="LiveId" clId="{31E440CA-24B1-4A4C-A9C6-571463106BD5}" dt="2023-04-05T21:14:14.455" v="514" actId="26606"/>
          <ac:graphicFrameMkLst>
            <pc:docMk/>
            <pc:sldMk cId="3348800417" sldId="261"/>
            <ac:graphicFrameMk id="5" creationId="{79A05E3B-561A-FF00-D87B-528E9F8B8FED}"/>
          </ac:graphicFrameMkLst>
        </pc:graphicFrameChg>
      </pc:sldChg>
      <pc:sldChg chg="addSp delSp modSp add mod">
        <pc:chgData name="Justin Mosier" userId="1473b0acf1f54464" providerId="LiveId" clId="{31E440CA-24B1-4A4C-A9C6-571463106BD5}" dt="2023-04-15T13:33:34.378" v="2158" actId="1076"/>
        <pc:sldMkLst>
          <pc:docMk/>
          <pc:sldMk cId="4275447348" sldId="262"/>
        </pc:sldMkLst>
        <pc:spChg chg="del mod">
          <ac:chgData name="Justin Mosier" userId="1473b0acf1f54464" providerId="LiveId" clId="{31E440CA-24B1-4A4C-A9C6-571463106BD5}" dt="2023-03-13T21:28:25.130" v="413" actId="478"/>
          <ac:spMkLst>
            <pc:docMk/>
            <pc:sldMk cId="4275447348" sldId="262"/>
            <ac:spMk id="2" creationId="{0571C6DF-6CC3-34E2-BA42-D2002356A3A2}"/>
          </ac:spMkLst>
        </pc:spChg>
        <pc:spChg chg="add del mod">
          <ac:chgData name="Justin Mosier" userId="1473b0acf1f54464" providerId="LiveId" clId="{31E440CA-24B1-4A4C-A9C6-571463106BD5}" dt="2023-03-13T21:27:20.022" v="403" actId="21"/>
          <ac:spMkLst>
            <pc:docMk/>
            <pc:sldMk cId="4275447348" sldId="262"/>
            <ac:spMk id="4" creationId="{4E4F1DEA-30B3-88E1-8C22-5098D4A293C2}"/>
          </ac:spMkLst>
        </pc:spChg>
        <pc:spChg chg="add mod">
          <ac:chgData name="Justin Mosier" userId="1473b0acf1f54464" providerId="LiveId" clId="{31E440CA-24B1-4A4C-A9C6-571463106BD5}" dt="2023-04-15T03:43:25.812" v="1956" actId="26606"/>
          <ac:spMkLst>
            <pc:docMk/>
            <pc:sldMk cId="4275447348" sldId="262"/>
            <ac:spMk id="7" creationId="{7C9E0717-69DC-2536-CF62-A15928236A79}"/>
          </ac:spMkLst>
        </pc:spChg>
        <pc:spChg chg="del">
          <ac:chgData name="Justin Mosier" userId="1473b0acf1f54464" providerId="LiveId" clId="{31E440CA-24B1-4A4C-A9C6-571463106BD5}" dt="2023-03-13T21:28:25.130" v="413" actId="478"/>
          <ac:spMkLst>
            <pc:docMk/>
            <pc:sldMk cId="4275447348" sldId="262"/>
            <ac:spMk id="9" creationId="{9F4444CE-BC8D-4D61-B303-4C05614E62AB}"/>
          </ac:spMkLst>
        </pc:spChg>
        <pc:spChg chg="add del mod">
          <ac:chgData name="Justin Mosier" userId="1473b0acf1f54464" providerId="LiveId" clId="{31E440CA-24B1-4A4C-A9C6-571463106BD5}" dt="2023-04-15T13:33:34.378" v="2158" actId="1076"/>
          <ac:spMkLst>
            <pc:docMk/>
            <pc:sldMk cId="4275447348" sldId="262"/>
            <ac:spMk id="10" creationId="{E1DDEA9F-D2C7-7A03-ADE8-F251C7B0E7DE}"/>
          </ac:spMkLst>
        </pc:spChg>
        <pc:spChg chg="del">
          <ac:chgData name="Justin Mosier" userId="1473b0acf1f54464" providerId="LiveId" clId="{31E440CA-24B1-4A4C-A9C6-571463106BD5}" dt="2023-03-13T21:28:25.130" v="413" actId="478"/>
          <ac:spMkLst>
            <pc:docMk/>
            <pc:sldMk cId="4275447348" sldId="262"/>
            <ac:spMk id="11" creationId="{73772B81-181F-48B7-8826-4D9686D15DF5}"/>
          </ac:spMkLst>
        </pc:spChg>
        <pc:spChg chg="del">
          <ac:chgData name="Justin Mosier" userId="1473b0acf1f54464" providerId="LiveId" clId="{31E440CA-24B1-4A4C-A9C6-571463106BD5}" dt="2023-03-13T21:28:25.130" v="413" actId="478"/>
          <ac:spMkLst>
            <pc:docMk/>
            <pc:sldMk cId="4275447348" sldId="262"/>
            <ac:spMk id="13" creationId="{B2205F6E-03C6-4E92-877C-E2482F6599AA}"/>
          </ac:spMkLst>
        </pc:spChg>
        <pc:spChg chg="add">
          <ac:chgData name="Justin Mosier" userId="1473b0acf1f54464" providerId="LiveId" clId="{31E440CA-24B1-4A4C-A9C6-571463106BD5}" dt="2023-04-15T03:43:25.812" v="1956" actId="26606"/>
          <ac:spMkLst>
            <pc:docMk/>
            <pc:sldMk cId="4275447348" sldId="262"/>
            <ac:spMk id="16" creationId="{EB6743CF-E74B-4A3C-A785-599069DB89DF}"/>
          </ac:spMkLst>
        </pc:spChg>
        <pc:graphicFrameChg chg="add del mod">
          <ac:chgData name="Justin Mosier" userId="1473b0acf1f54464" providerId="LiveId" clId="{31E440CA-24B1-4A4C-A9C6-571463106BD5}" dt="2023-03-13T21:28:25.130" v="413" actId="478"/>
          <ac:graphicFrameMkLst>
            <pc:docMk/>
            <pc:sldMk cId="4275447348" sldId="262"/>
            <ac:graphicFrameMk id="5" creationId="{79A05E3B-561A-FF00-D87B-528E9F8B8FED}"/>
          </ac:graphicFrameMkLst>
        </pc:graphicFrameChg>
        <pc:graphicFrameChg chg="add del mod">
          <ac:chgData name="Justin Mosier" userId="1473b0acf1f54464" providerId="LiveId" clId="{31E440CA-24B1-4A4C-A9C6-571463106BD5}" dt="2023-03-13T21:28:38.677" v="446"/>
          <ac:graphicFrameMkLst>
            <pc:docMk/>
            <pc:sldMk cId="4275447348" sldId="262"/>
            <ac:graphicFrameMk id="12" creationId="{3072EFEC-C9BB-E88E-4289-88B1BA22784B}"/>
          </ac:graphicFrameMkLst>
        </pc:graphicFrameChg>
        <pc:picChg chg="add">
          <ac:chgData name="Justin Mosier" userId="1473b0acf1f54464" providerId="LiveId" clId="{31E440CA-24B1-4A4C-A9C6-571463106BD5}" dt="2023-04-15T03:43:25.812" v="1956" actId="26606"/>
          <ac:picMkLst>
            <pc:docMk/>
            <pc:sldMk cId="4275447348" sldId="262"/>
            <ac:picMk id="14" creationId="{F25BDBA4-C246-4D12-D0E0-A85E22B46946}"/>
          </ac:picMkLst>
        </pc:picChg>
      </pc:sldChg>
      <pc:sldChg chg="modSp add mod ord">
        <pc:chgData name="Justin Mosier" userId="1473b0acf1f54464" providerId="LiveId" clId="{31E440CA-24B1-4A4C-A9C6-571463106BD5}" dt="2023-04-15T03:18:20.688" v="1546" actId="255"/>
        <pc:sldMkLst>
          <pc:docMk/>
          <pc:sldMk cId="655717396" sldId="263"/>
        </pc:sldMkLst>
        <pc:spChg chg="mod">
          <ac:chgData name="Justin Mosier" userId="1473b0acf1f54464" providerId="LiveId" clId="{31E440CA-24B1-4A4C-A9C6-571463106BD5}" dt="2023-04-05T21:22:50.952" v="559" actId="20577"/>
          <ac:spMkLst>
            <pc:docMk/>
            <pc:sldMk cId="655717396" sldId="263"/>
            <ac:spMk id="7" creationId="{7C9E0717-69DC-2536-CF62-A15928236A79}"/>
          </ac:spMkLst>
        </pc:spChg>
        <pc:spChg chg="mod">
          <ac:chgData name="Justin Mosier" userId="1473b0acf1f54464" providerId="LiveId" clId="{31E440CA-24B1-4A4C-A9C6-571463106BD5}" dt="2023-04-15T03:18:20.688" v="1546" actId="255"/>
          <ac:spMkLst>
            <pc:docMk/>
            <pc:sldMk cId="655717396" sldId="263"/>
            <ac:spMk id="10" creationId="{E1DDEA9F-D2C7-7A03-ADE8-F251C7B0E7DE}"/>
          </ac:spMkLst>
        </pc:spChg>
      </pc:sldChg>
      <pc:sldChg chg="addSp modSp new mod setBg setClrOvrMap">
        <pc:chgData name="Justin Mosier" userId="1473b0acf1f54464" providerId="LiveId" clId="{31E440CA-24B1-4A4C-A9C6-571463106BD5}" dt="2023-04-15T03:43:49.216" v="1959" actId="1076"/>
        <pc:sldMkLst>
          <pc:docMk/>
          <pc:sldMk cId="2598174309" sldId="264"/>
        </pc:sldMkLst>
        <pc:spChg chg="mod">
          <ac:chgData name="Justin Mosier" userId="1473b0acf1f54464" providerId="LiveId" clId="{31E440CA-24B1-4A4C-A9C6-571463106BD5}" dt="2023-04-15T03:43:33.914" v="1957" actId="26606"/>
          <ac:spMkLst>
            <pc:docMk/>
            <pc:sldMk cId="2598174309" sldId="264"/>
            <ac:spMk id="2" creationId="{BF78C015-F230-C98C-EC89-1802DBB3FBE8}"/>
          </ac:spMkLst>
        </pc:spChg>
        <pc:spChg chg="mod">
          <ac:chgData name="Justin Mosier" userId="1473b0acf1f54464" providerId="LiveId" clId="{31E440CA-24B1-4A4C-A9C6-571463106BD5}" dt="2023-04-15T03:43:49.216" v="1959" actId="1076"/>
          <ac:spMkLst>
            <pc:docMk/>
            <pc:sldMk cId="2598174309" sldId="264"/>
            <ac:spMk id="3" creationId="{92D96592-C027-FA7E-7637-14094A0301BA}"/>
          </ac:spMkLst>
        </pc:spChg>
        <pc:spChg chg="add">
          <ac:chgData name="Justin Mosier" userId="1473b0acf1f54464" providerId="LiveId" clId="{31E440CA-24B1-4A4C-A9C6-571463106BD5}" dt="2023-04-15T03:43:33.914" v="1957" actId="26606"/>
          <ac:spMkLst>
            <pc:docMk/>
            <pc:sldMk cId="2598174309" sldId="264"/>
            <ac:spMk id="8" creationId="{86C16C40-7C29-4ACC-B851-7E08E459B596}"/>
          </ac:spMkLst>
        </pc:spChg>
        <pc:grpChg chg="add">
          <ac:chgData name="Justin Mosier" userId="1473b0acf1f54464" providerId="LiveId" clId="{31E440CA-24B1-4A4C-A9C6-571463106BD5}" dt="2023-04-15T03:43:33.914" v="1957" actId="26606"/>
          <ac:grpSpMkLst>
            <pc:docMk/>
            <pc:sldMk cId="2598174309" sldId="264"/>
            <ac:grpSpMk id="10" creationId="{CDD733AE-DD5E-4C77-8BCD-72BF12A06BB1}"/>
          </ac:grpSpMkLst>
        </pc:grpChg>
      </pc:sldChg>
      <pc:sldChg chg="addSp modSp new mod setBg">
        <pc:chgData name="Justin Mosier" userId="1473b0acf1f54464" providerId="LiveId" clId="{31E440CA-24B1-4A4C-A9C6-571463106BD5}" dt="2023-04-15T03:44:18.726" v="1961" actId="27636"/>
        <pc:sldMkLst>
          <pc:docMk/>
          <pc:sldMk cId="826927736" sldId="265"/>
        </pc:sldMkLst>
        <pc:spChg chg="mod">
          <ac:chgData name="Justin Mosier" userId="1473b0acf1f54464" providerId="LiveId" clId="{31E440CA-24B1-4A4C-A9C6-571463106BD5}" dt="2023-04-15T03:44:18.682" v="1960" actId="26606"/>
          <ac:spMkLst>
            <pc:docMk/>
            <pc:sldMk cId="826927736" sldId="265"/>
            <ac:spMk id="2" creationId="{29025C31-159D-189E-F8AA-E79448176EA3}"/>
          </ac:spMkLst>
        </pc:spChg>
        <pc:spChg chg="mod">
          <ac:chgData name="Justin Mosier" userId="1473b0acf1f54464" providerId="LiveId" clId="{31E440CA-24B1-4A4C-A9C6-571463106BD5}" dt="2023-04-15T03:44:18.726" v="1961" actId="27636"/>
          <ac:spMkLst>
            <pc:docMk/>
            <pc:sldMk cId="826927736" sldId="265"/>
            <ac:spMk id="3" creationId="{03A59B68-5CEC-5E40-A968-D6C7F05C1B2D}"/>
          </ac:spMkLst>
        </pc:spChg>
        <pc:spChg chg="add">
          <ac:chgData name="Justin Mosier" userId="1473b0acf1f54464" providerId="LiveId" clId="{31E440CA-24B1-4A4C-A9C6-571463106BD5}" dt="2023-04-15T03:44:18.682" v="1960" actId="26606"/>
          <ac:spMkLst>
            <pc:docMk/>
            <pc:sldMk cId="826927736" sldId="265"/>
            <ac:spMk id="9" creationId="{518E5A25-92C5-4F27-8E26-0AAAB0CDC85E}"/>
          </ac:spMkLst>
        </pc:spChg>
        <pc:picChg chg="add">
          <ac:chgData name="Justin Mosier" userId="1473b0acf1f54464" providerId="LiveId" clId="{31E440CA-24B1-4A4C-A9C6-571463106BD5}" dt="2023-04-15T03:44:18.682" v="1960" actId="26606"/>
          <ac:picMkLst>
            <pc:docMk/>
            <pc:sldMk cId="826927736" sldId="265"/>
            <ac:picMk id="5" creationId="{E7E6D847-676D-DF48-1EE8-37DAAA680FF3}"/>
          </ac:picMkLst>
        </pc:picChg>
      </pc:sldChg>
      <pc:sldChg chg="modSp new mod">
        <pc:chgData name="Justin Mosier" userId="1473b0acf1f54464" providerId="LiveId" clId="{31E440CA-24B1-4A4C-A9C6-571463106BD5}" dt="2023-04-15T03:26:09.602" v="1669" actId="20577"/>
        <pc:sldMkLst>
          <pc:docMk/>
          <pc:sldMk cId="1803564891" sldId="266"/>
        </pc:sldMkLst>
        <pc:spChg chg="mod">
          <ac:chgData name="Justin Mosier" userId="1473b0acf1f54464" providerId="LiveId" clId="{31E440CA-24B1-4A4C-A9C6-571463106BD5}" dt="2023-04-15T03:26:05.033" v="1667" actId="33524"/>
          <ac:spMkLst>
            <pc:docMk/>
            <pc:sldMk cId="1803564891" sldId="266"/>
            <ac:spMk id="2" creationId="{0811BA2E-0212-990F-1DAC-A96732261DA6}"/>
          </ac:spMkLst>
        </pc:spChg>
        <pc:spChg chg="mod">
          <ac:chgData name="Justin Mosier" userId="1473b0acf1f54464" providerId="LiveId" clId="{31E440CA-24B1-4A4C-A9C6-571463106BD5}" dt="2023-04-15T03:26:09.602" v="1669" actId="20577"/>
          <ac:spMkLst>
            <pc:docMk/>
            <pc:sldMk cId="1803564891" sldId="266"/>
            <ac:spMk id="3" creationId="{8C0F332B-8C58-E55F-EAEE-2CDF7794F751}"/>
          </ac:spMkLst>
        </pc:spChg>
      </pc:sldChg>
      <pc:sldChg chg="addSp delSp modSp new mod setBg">
        <pc:chgData name="Justin Mosier" userId="1473b0acf1f54464" providerId="LiveId" clId="{31E440CA-24B1-4A4C-A9C6-571463106BD5}" dt="2023-04-15T13:34:54.470" v="2205" actId="20577"/>
        <pc:sldMkLst>
          <pc:docMk/>
          <pc:sldMk cId="20278730" sldId="267"/>
        </pc:sldMkLst>
        <pc:spChg chg="mod">
          <ac:chgData name="Justin Mosier" userId="1473b0acf1f54464" providerId="LiveId" clId="{31E440CA-24B1-4A4C-A9C6-571463106BD5}" dt="2023-04-15T03:44:44.635" v="1964" actId="26606"/>
          <ac:spMkLst>
            <pc:docMk/>
            <pc:sldMk cId="20278730" sldId="267"/>
            <ac:spMk id="2" creationId="{746A65E6-C041-B6E8-4896-ED0B29F10189}"/>
          </ac:spMkLst>
        </pc:spChg>
        <pc:spChg chg="mod">
          <ac:chgData name="Justin Mosier" userId="1473b0acf1f54464" providerId="LiveId" clId="{31E440CA-24B1-4A4C-A9C6-571463106BD5}" dt="2023-04-15T13:34:54.470" v="2205" actId="20577"/>
          <ac:spMkLst>
            <pc:docMk/>
            <pc:sldMk cId="20278730" sldId="267"/>
            <ac:spMk id="3" creationId="{4578A5A8-D44F-FF34-044F-8D1228BF9BE4}"/>
          </ac:spMkLst>
        </pc:spChg>
        <pc:spChg chg="add del">
          <ac:chgData name="Justin Mosier" userId="1473b0acf1f54464" providerId="LiveId" clId="{31E440CA-24B1-4A4C-A9C6-571463106BD5}" dt="2023-04-15T03:44:44.628" v="1963" actId="26606"/>
          <ac:spMkLst>
            <pc:docMk/>
            <pc:sldMk cId="20278730" sldId="267"/>
            <ac:spMk id="6" creationId="{BDDE9CD4-0E0A-4129-8689-A89C4E9A666D}"/>
          </ac:spMkLst>
        </pc:spChg>
        <pc:spChg chg="add">
          <ac:chgData name="Justin Mosier" userId="1473b0acf1f54464" providerId="LiveId" clId="{31E440CA-24B1-4A4C-A9C6-571463106BD5}" dt="2023-04-15T03:44:44.635" v="1964" actId="26606"/>
          <ac:spMkLst>
            <pc:docMk/>
            <pc:sldMk cId="20278730" sldId="267"/>
            <ac:spMk id="8" creationId="{8DF4D7F6-81B5-452A-9CE6-76D81F91D41B}"/>
          </ac:spMkLst>
        </pc:spChg>
        <pc:spChg chg="add del">
          <ac:chgData name="Justin Mosier" userId="1473b0acf1f54464" providerId="LiveId" clId="{31E440CA-24B1-4A4C-A9C6-571463106BD5}" dt="2023-04-15T03:43:14.736" v="1955" actId="26606"/>
          <ac:spMkLst>
            <pc:docMk/>
            <pc:sldMk cId="20278730" sldId="267"/>
            <ac:spMk id="9" creationId="{518E5A25-92C5-4F27-8E26-0AAAB0CDC85E}"/>
          </ac:spMkLst>
        </pc:spChg>
        <pc:spChg chg="add">
          <ac:chgData name="Justin Mosier" userId="1473b0acf1f54464" providerId="LiveId" clId="{31E440CA-24B1-4A4C-A9C6-571463106BD5}" dt="2023-04-15T03:44:44.635" v="1964" actId="26606"/>
          <ac:spMkLst>
            <pc:docMk/>
            <pc:sldMk cId="20278730" sldId="267"/>
            <ac:spMk id="10" creationId="{4600514D-20FB-4559-97DC-D1DC39E6C3DE}"/>
          </ac:spMkLst>
        </pc:spChg>
        <pc:spChg chg="add">
          <ac:chgData name="Justin Mosier" userId="1473b0acf1f54464" providerId="LiveId" clId="{31E440CA-24B1-4A4C-A9C6-571463106BD5}" dt="2023-04-15T03:44:44.635" v="1964" actId="26606"/>
          <ac:spMkLst>
            <pc:docMk/>
            <pc:sldMk cId="20278730" sldId="267"/>
            <ac:spMk id="12" creationId="{266F638A-E405-4AC0-B984-72E5813B0DD1}"/>
          </ac:spMkLst>
        </pc:spChg>
        <pc:spChg chg="add">
          <ac:chgData name="Justin Mosier" userId="1473b0acf1f54464" providerId="LiveId" clId="{31E440CA-24B1-4A4C-A9C6-571463106BD5}" dt="2023-04-15T03:44:44.635" v="1964" actId="26606"/>
          <ac:spMkLst>
            <pc:docMk/>
            <pc:sldMk cId="20278730" sldId="267"/>
            <ac:spMk id="18" creationId="{27B538D5-95DB-47ED-9CB4-34AE5BF78E6B}"/>
          </ac:spMkLst>
        </pc:spChg>
        <pc:grpChg chg="add del">
          <ac:chgData name="Justin Mosier" userId="1473b0acf1f54464" providerId="LiveId" clId="{31E440CA-24B1-4A4C-A9C6-571463106BD5}" dt="2023-04-15T03:44:44.628" v="1963" actId="26606"/>
          <ac:grpSpMkLst>
            <pc:docMk/>
            <pc:sldMk cId="20278730" sldId="267"/>
            <ac:grpSpMk id="11" creationId="{85DB3CA2-FA66-42B9-90EF-394894352D8C}"/>
          </ac:grpSpMkLst>
        </pc:grpChg>
        <pc:picChg chg="add del">
          <ac:chgData name="Justin Mosier" userId="1473b0acf1f54464" providerId="LiveId" clId="{31E440CA-24B1-4A4C-A9C6-571463106BD5}" dt="2023-04-15T03:43:14.736" v="1955" actId="26606"/>
          <ac:picMkLst>
            <pc:docMk/>
            <pc:sldMk cId="20278730" sldId="267"/>
            <ac:picMk id="5" creationId="{256812D7-CB90-ED61-40AB-DC98D8984874}"/>
          </ac:picMkLst>
        </pc:picChg>
        <pc:picChg chg="add del">
          <ac:chgData name="Justin Mosier" userId="1473b0acf1f54464" providerId="LiveId" clId="{31E440CA-24B1-4A4C-A9C6-571463106BD5}" dt="2023-04-15T03:44:44.628" v="1963" actId="26606"/>
          <ac:picMkLst>
            <pc:docMk/>
            <pc:sldMk cId="20278730" sldId="267"/>
            <ac:picMk id="7" creationId="{DC1D6CD9-27BF-C814-883C-C99B63D4CC3D}"/>
          </ac:picMkLst>
        </pc:picChg>
        <pc:cxnChg chg="add">
          <ac:chgData name="Justin Mosier" userId="1473b0acf1f54464" providerId="LiveId" clId="{31E440CA-24B1-4A4C-A9C6-571463106BD5}" dt="2023-04-15T03:44:44.635" v="1964" actId="26606"/>
          <ac:cxnSpMkLst>
            <pc:docMk/>
            <pc:sldMk cId="20278730" sldId="267"/>
            <ac:cxnSpMk id="14" creationId="{7D1CBE93-B17D-4509-843C-82287C38032A}"/>
          </ac:cxnSpMkLst>
        </pc:cxnChg>
        <pc:cxnChg chg="add">
          <ac:chgData name="Justin Mosier" userId="1473b0acf1f54464" providerId="LiveId" clId="{31E440CA-24B1-4A4C-A9C6-571463106BD5}" dt="2023-04-15T03:44:44.635" v="1964" actId="26606"/>
          <ac:cxnSpMkLst>
            <pc:docMk/>
            <pc:sldMk cId="20278730" sldId="267"/>
            <ac:cxnSpMk id="16" creationId="{AE6277B4-6A43-48AB-89B2-3442221619CC}"/>
          </ac:cxnSpMkLst>
        </pc:cxnChg>
      </pc:sldChg>
      <pc:sldChg chg="addSp delSp modSp new mod setBg setClrOvrMap">
        <pc:chgData name="Justin Mosier" userId="1473b0acf1f54464" providerId="LiveId" clId="{31E440CA-24B1-4A4C-A9C6-571463106BD5}" dt="2023-04-15T13:32:55.886" v="2156" actId="1076"/>
        <pc:sldMkLst>
          <pc:docMk/>
          <pc:sldMk cId="2076296406" sldId="268"/>
        </pc:sldMkLst>
        <pc:spChg chg="mod">
          <ac:chgData name="Justin Mosier" userId="1473b0acf1f54464" providerId="LiveId" clId="{31E440CA-24B1-4A4C-A9C6-571463106BD5}" dt="2023-04-15T13:32:55.886" v="2156" actId="1076"/>
          <ac:spMkLst>
            <pc:docMk/>
            <pc:sldMk cId="2076296406" sldId="268"/>
            <ac:spMk id="2" creationId="{F46E5D85-86AD-62C2-3FC0-9DE99345AC4A}"/>
          </ac:spMkLst>
        </pc:spChg>
        <pc:spChg chg="mod">
          <ac:chgData name="Justin Mosier" userId="1473b0acf1f54464" providerId="LiveId" clId="{31E440CA-24B1-4A4C-A9C6-571463106BD5}" dt="2023-04-15T03:38:33.956" v="1949" actId="20577"/>
          <ac:spMkLst>
            <pc:docMk/>
            <pc:sldMk cId="2076296406" sldId="268"/>
            <ac:spMk id="3" creationId="{4198BF68-EAC8-6CFC-2FD2-A65B2CDAE3BD}"/>
          </ac:spMkLst>
        </pc:spChg>
        <pc:spChg chg="add mod">
          <ac:chgData name="Justin Mosier" userId="1473b0acf1f54464" providerId="LiveId" clId="{31E440CA-24B1-4A4C-A9C6-571463106BD5}" dt="2023-04-15T13:32:48.933" v="2155" actId="1076"/>
          <ac:spMkLst>
            <pc:docMk/>
            <pc:sldMk cId="2076296406" sldId="268"/>
            <ac:spMk id="4" creationId="{924D4ECE-995F-7DC8-0FA0-9F0E7C2A4825}"/>
          </ac:spMkLst>
        </pc:spChg>
        <pc:spChg chg="add">
          <ac:chgData name="Justin Mosier" userId="1473b0acf1f54464" providerId="LiveId" clId="{31E440CA-24B1-4A4C-A9C6-571463106BD5}" dt="2023-04-15T03:35:59.488" v="1851" actId="26606"/>
          <ac:spMkLst>
            <pc:docMk/>
            <pc:sldMk cId="2076296406" sldId="268"/>
            <ac:spMk id="12" creationId="{8E2EB503-A017-4457-A105-53638C97DEB8}"/>
          </ac:spMkLst>
        </pc:spChg>
        <pc:picChg chg="add del mod">
          <ac:chgData name="Justin Mosier" userId="1473b0acf1f54464" providerId="LiveId" clId="{31E440CA-24B1-4A4C-A9C6-571463106BD5}" dt="2023-04-15T03:36:18.069" v="1855" actId="478"/>
          <ac:picMkLst>
            <pc:docMk/>
            <pc:sldMk cId="2076296406" sldId="268"/>
            <ac:picMk id="5" creationId="{B41D5E9E-A2C4-6483-8DA6-0FB69B833286}"/>
          </ac:picMkLst>
        </pc:picChg>
        <pc:picChg chg="add mod ord">
          <ac:chgData name="Justin Mosier" userId="1473b0acf1f54464" providerId="LiveId" clId="{31E440CA-24B1-4A4C-A9C6-571463106BD5}" dt="2023-04-15T13:32:38.760" v="2152" actId="1076"/>
          <ac:picMkLst>
            <pc:docMk/>
            <pc:sldMk cId="2076296406" sldId="268"/>
            <ac:picMk id="7" creationId="{57513E81-1F67-DB0D-7523-DE7F6CFBF869}"/>
          </ac:picMkLst>
        </pc:picChg>
        <pc:picChg chg="add mod modCrop">
          <ac:chgData name="Justin Mosier" userId="1473b0acf1f54464" providerId="LiveId" clId="{31E440CA-24B1-4A4C-A9C6-571463106BD5}" dt="2023-04-15T13:31:18.823" v="2092" actId="14861"/>
          <ac:picMkLst>
            <pc:docMk/>
            <pc:sldMk cId="2076296406" sldId="268"/>
            <ac:picMk id="9" creationId="{DB820D07-4A47-504D-F802-C5A08726073E}"/>
          </ac:picMkLst>
        </pc:picChg>
      </pc:sldChg>
      <pc:sldChg chg="modSp new mod">
        <pc:chgData name="Justin Mosier" userId="1473b0acf1f54464" providerId="LiveId" clId="{31E440CA-24B1-4A4C-A9C6-571463106BD5}" dt="2023-04-15T13:33:45.682" v="2159" actId="1076"/>
        <pc:sldMkLst>
          <pc:docMk/>
          <pc:sldMk cId="158619641" sldId="269"/>
        </pc:sldMkLst>
        <pc:spChg chg="mod">
          <ac:chgData name="Justin Mosier" userId="1473b0acf1f54464" providerId="LiveId" clId="{31E440CA-24B1-4A4C-A9C6-571463106BD5}" dt="2023-04-15T03:15:16.345" v="1513" actId="20577"/>
          <ac:spMkLst>
            <pc:docMk/>
            <pc:sldMk cId="158619641" sldId="269"/>
            <ac:spMk id="2" creationId="{1AFF89A4-5C0B-F5C1-05B3-A093118A97B9}"/>
          </ac:spMkLst>
        </pc:spChg>
        <pc:spChg chg="mod">
          <ac:chgData name="Justin Mosier" userId="1473b0acf1f54464" providerId="LiveId" clId="{31E440CA-24B1-4A4C-A9C6-571463106BD5}" dt="2023-04-15T13:33:45.682" v="2159" actId="1076"/>
          <ac:spMkLst>
            <pc:docMk/>
            <pc:sldMk cId="158619641" sldId="269"/>
            <ac:spMk id="3" creationId="{C13FC85A-7718-F5E5-2215-FA3625D805AB}"/>
          </ac:spMkLst>
        </pc:spChg>
      </pc:sldChg>
      <pc:sldChg chg="modSp new mod">
        <pc:chgData name="Justin Mosier" userId="1473b0acf1f54464" providerId="LiveId" clId="{31E440CA-24B1-4A4C-A9C6-571463106BD5}" dt="2023-04-15T13:34:02.139" v="2160" actId="1076"/>
        <pc:sldMkLst>
          <pc:docMk/>
          <pc:sldMk cId="4016908700" sldId="270"/>
        </pc:sldMkLst>
        <pc:spChg chg="mod">
          <ac:chgData name="Justin Mosier" userId="1473b0acf1f54464" providerId="LiveId" clId="{31E440CA-24B1-4A4C-A9C6-571463106BD5}" dt="2023-04-15T03:16:19.857" v="1529" actId="20577"/>
          <ac:spMkLst>
            <pc:docMk/>
            <pc:sldMk cId="4016908700" sldId="270"/>
            <ac:spMk id="2" creationId="{EE968E48-9932-CFA1-839D-75B5DF4898FF}"/>
          </ac:spMkLst>
        </pc:spChg>
        <pc:spChg chg="mod">
          <ac:chgData name="Justin Mosier" userId="1473b0acf1f54464" providerId="LiveId" clId="{31E440CA-24B1-4A4C-A9C6-571463106BD5}" dt="2023-04-15T13:34:02.139" v="2160" actId="1076"/>
          <ac:spMkLst>
            <pc:docMk/>
            <pc:sldMk cId="4016908700" sldId="270"/>
            <ac:spMk id="3" creationId="{57BD57AC-C587-81F1-C6F3-A3FD8E75CF21}"/>
          </ac:spMkLst>
        </pc:spChg>
      </pc:sldChg>
      <pc:sldChg chg="addSp modSp new mod setBg">
        <pc:chgData name="Justin Mosier" userId="1473b0acf1f54464" providerId="LiveId" clId="{31E440CA-24B1-4A4C-A9C6-571463106BD5}" dt="2023-04-15T03:42:36.580" v="1950" actId="26606"/>
        <pc:sldMkLst>
          <pc:docMk/>
          <pc:sldMk cId="3295149197" sldId="271"/>
        </pc:sldMkLst>
        <pc:spChg chg="mod">
          <ac:chgData name="Justin Mosier" userId="1473b0acf1f54464" providerId="LiveId" clId="{31E440CA-24B1-4A4C-A9C6-571463106BD5}" dt="2023-04-15T03:42:36.580" v="1950" actId="26606"/>
          <ac:spMkLst>
            <pc:docMk/>
            <pc:sldMk cId="3295149197" sldId="271"/>
            <ac:spMk id="2" creationId="{171E5FA3-692D-243B-CBCB-E659C48A180C}"/>
          </ac:spMkLst>
        </pc:spChg>
        <pc:spChg chg="mod">
          <ac:chgData name="Justin Mosier" userId="1473b0acf1f54464" providerId="LiveId" clId="{31E440CA-24B1-4A4C-A9C6-571463106BD5}" dt="2023-04-15T03:42:36.580" v="1950" actId="26606"/>
          <ac:spMkLst>
            <pc:docMk/>
            <pc:sldMk cId="3295149197" sldId="271"/>
            <ac:spMk id="3" creationId="{EEE5367A-9023-5FC3-D357-49237047D73B}"/>
          </ac:spMkLst>
        </pc:spChg>
        <pc:spChg chg="add">
          <ac:chgData name="Justin Mosier" userId="1473b0acf1f54464" providerId="LiveId" clId="{31E440CA-24B1-4A4C-A9C6-571463106BD5}" dt="2023-04-15T03:42:36.580" v="1950" actId="26606"/>
          <ac:spMkLst>
            <pc:docMk/>
            <pc:sldMk cId="3295149197" sldId="271"/>
            <ac:spMk id="9" creationId="{3BCB5F6A-9EB0-40B0-9D13-3023E9A20508}"/>
          </ac:spMkLst>
        </pc:spChg>
        <pc:picChg chg="add">
          <ac:chgData name="Justin Mosier" userId="1473b0acf1f54464" providerId="LiveId" clId="{31E440CA-24B1-4A4C-A9C6-571463106BD5}" dt="2023-04-15T03:42:36.580" v="1950" actId="26606"/>
          <ac:picMkLst>
            <pc:docMk/>
            <pc:sldMk cId="3295149197" sldId="271"/>
            <ac:picMk id="5" creationId="{A77F1DB8-EB60-97BE-E629-977F62056F57}"/>
          </ac:picMkLst>
        </pc:picChg>
      </pc:sldChg>
      <pc:sldChg chg="addSp delSp modSp new mod setBg">
        <pc:chgData name="Justin Mosier" userId="1473b0acf1f54464" providerId="LiveId" clId="{31E440CA-24B1-4A4C-A9C6-571463106BD5}" dt="2023-04-15T03:45:23.851" v="1969" actId="255"/>
        <pc:sldMkLst>
          <pc:docMk/>
          <pc:sldMk cId="2541240704" sldId="272"/>
        </pc:sldMkLst>
        <pc:spChg chg="mod">
          <ac:chgData name="Justin Mosier" userId="1473b0acf1f54464" providerId="LiveId" clId="{31E440CA-24B1-4A4C-A9C6-571463106BD5}" dt="2023-04-15T03:45:05.785" v="1965" actId="26606"/>
          <ac:spMkLst>
            <pc:docMk/>
            <pc:sldMk cId="2541240704" sldId="272"/>
            <ac:spMk id="2" creationId="{5902BEF2-ACF1-BCAC-814B-2C5901277333}"/>
          </ac:spMkLst>
        </pc:spChg>
        <pc:spChg chg="mod">
          <ac:chgData name="Justin Mosier" userId="1473b0acf1f54464" providerId="LiveId" clId="{31E440CA-24B1-4A4C-A9C6-571463106BD5}" dt="2023-04-15T03:45:23.851" v="1969" actId="255"/>
          <ac:spMkLst>
            <pc:docMk/>
            <pc:sldMk cId="2541240704" sldId="272"/>
            <ac:spMk id="3" creationId="{986B9685-3498-3930-7F45-F98954F29DAF}"/>
          </ac:spMkLst>
        </pc:spChg>
        <pc:spChg chg="add del">
          <ac:chgData name="Justin Mosier" userId="1473b0acf1f54464" providerId="LiveId" clId="{31E440CA-24B1-4A4C-A9C6-571463106BD5}" dt="2023-04-15T03:45:05.785" v="1965" actId="26606"/>
          <ac:spMkLst>
            <pc:docMk/>
            <pc:sldMk cId="2541240704" sldId="272"/>
            <ac:spMk id="6" creationId="{BDDE9CD4-0E0A-4129-8689-A89C4E9A666D}"/>
          </ac:spMkLst>
        </pc:spChg>
        <pc:spChg chg="add del">
          <ac:chgData name="Justin Mosier" userId="1473b0acf1f54464" providerId="LiveId" clId="{31E440CA-24B1-4A4C-A9C6-571463106BD5}" dt="2023-04-15T03:42:50.249" v="1952" actId="26606"/>
          <ac:spMkLst>
            <pc:docMk/>
            <pc:sldMk cId="2541240704" sldId="272"/>
            <ac:spMk id="13" creationId="{3F088236-D655-4F88-B238-E16762358025}"/>
          </ac:spMkLst>
        </pc:spChg>
        <pc:spChg chg="add del">
          <ac:chgData name="Justin Mosier" userId="1473b0acf1f54464" providerId="LiveId" clId="{31E440CA-24B1-4A4C-A9C6-571463106BD5}" dt="2023-04-15T03:42:50.249" v="1952" actId="26606"/>
          <ac:spMkLst>
            <pc:docMk/>
            <pc:sldMk cId="2541240704" sldId="272"/>
            <ac:spMk id="15" creationId="{3DAC0C92-199E-475C-9390-119A9B027276}"/>
          </ac:spMkLst>
        </pc:spChg>
        <pc:spChg chg="add del">
          <ac:chgData name="Justin Mosier" userId="1473b0acf1f54464" providerId="LiveId" clId="{31E440CA-24B1-4A4C-A9C6-571463106BD5}" dt="2023-04-15T03:42:50.249" v="1952" actId="26606"/>
          <ac:spMkLst>
            <pc:docMk/>
            <pc:sldMk cId="2541240704" sldId="272"/>
            <ac:spMk id="17" creationId="{C4CFB339-0ED8-4FE2-9EF1-6D1375B8499B}"/>
          </ac:spMkLst>
        </pc:spChg>
        <pc:spChg chg="add del">
          <ac:chgData name="Justin Mosier" userId="1473b0acf1f54464" providerId="LiveId" clId="{31E440CA-24B1-4A4C-A9C6-571463106BD5}" dt="2023-04-15T03:42:50.249" v="1952" actId="26606"/>
          <ac:spMkLst>
            <pc:docMk/>
            <pc:sldMk cId="2541240704" sldId="272"/>
            <ac:spMk id="19" creationId="{31896C80-2069-4431-9C19-83B913734490}"/>
          </ac:spMkLst>
        </pc:spChg>
        <pc:spChg chg="add del">
          <ac:chgData name="Justin Mosier" userId="1473b0acf1f54464" providerId="LiveId" clId="{31E440CA-24B1-4A4C-A9C6-571463106BD5}" dt="2023-04-15T03:42:50.249" v="1952" actId="26606"/>
          <ac:spMkLst>
            <pc:docMk/>
            <pc:sldMk cId="2541240704" sldId="272"/>
            <ac:spMk id="21" creationId="{BF120A21-0841-4823-B0C4-28AEBCEF9B78}"/>
          </ac:spMkLst>
        </pc:spChg>
        <pc:spChg chg="add del">
          <ac:chgData name="Justin Mosier" userId="1473b0acf1f54464" providerId="LiveId" clId="{31E440CA-24B1-4A4C-A9C6-571463106BD5}" dt="2023-04-15T03:42:50.249" v="1952" actId="26606"/>
          <ac:spMkLst>
            <pc:docMk/>
            <pc:sldMk cId="2541240704" sldId="272"/>
            <ac:spMk id="23" creationId="{DBB05BAE-BBD3-4289-899F-A6851503C6B0}"/>
          </ac:spMkLst>
        </pc:spChg>
        <pc:spChg chg="add del">
          <ac:chgData name="Justin Mosier" userId="1473b0acf1f54464" providerId="LiveId" clId="{31E440CA-24B1-4A4C-A9C6-571463106BD5}" dt="2023-04-15T03:42:50.249" v="1952" actId="26606"/>
          <ac:spMkLst>
            <pc:docMk/>
            <pc:sldMk cId="2541240704" sldId="272"/>
            <ac:spMk id="25" creationId="{9874D11C-36F5-4BBE-A490-019A54E953B0}"/>
          </ac:spMkLst>
        </pc:spChg>
        <pc:grpChg chg="add del">
          <ac:chgData name="Justin Mosier" userId="1473b0acf1f54464" providerId="LiveId" clId="{31E440CA-24B1-4A4C-A9C6-571463106BD5}" dt="2023-04-15T03:45:05.785" v="1965" actId="26606"/>
          <ac:grpSpMkLst>
            <pc:docMk/>
            <pc:sldMk cId="2541240704" sldId="272"/>
            <ac:grpSpMk id="8" creationId="{85DB3CA2-FA66-42B9-90EF-394894352D8C}"/>
          </ac:grpSpMkLst>
        </pc:grpChg>
        <pc:picChg chg="add del">
          <ac:chgData name="Justin Mosier" userId="1473b0acf1f54464" providerId="LiveId" clId="{31E440CA-24B1-4A4C-A9C6-571463106BD5}" dt="2023-04-15T03:42:50.249" v="1952" actId="26606"/>
          <ac:picMkLst>
            <pc:docMk/>
            <pc:sldMk cId="2541240704" sldId="272"/>
            <ac:picMk id="5" creationId="{CA86375E-7561-8AC5-E3DA-6890120EDF5D}"/>
          </ac:picMkLst>
        </pc:picChg>
        <pc:picChg chg="add del mod ord">
          <ac:chgData name="Justin Mosier" userId="1473b0acf1f54464" providerId="LiveId" clId="{31E440CA-24B1-4A4C-A9C6-571463106BD5}" dt="2023-04-15T03:45:07.422" v="1966" actId="478"/>
          <ac:picMkLst>
            <pc:docMk/>
            <pc:sldMk cId="2541240704" sldId="272"/>
            <ac:picMk id="7" creationId="{7C566A20-6816-C6BE-01A9-E266B3E32213}"/>
          </ac:picMkLst>
        </pc:picChg>
        <pc:cxnChg chg="add del">
          <ac:chgData name="Justin Mosier" userId="1473b0acf1f54464" providerId="LiveId" clId="{31E440CA-24B1-4A4C-A9C6-571463106BD5}" dt="2023-04-15T03:42:50.249" v="1952" actId="26606"/>
          <ac:cxnSpMkLst>
            <pc:docMk/>
            <pc:sldMk cId="2541240704" sldId="272"/>
            <ac:cxnSpMk id="9" creationId="{64FA5DFF-7FE6-4855-84E6-DFA78EE978BD}"/>
          </ac:cxnSpMkLst>
        </pc:cxnChg>
        <pc:cxnChg chg="add del">
          <ac:chgData name="Justin Mosier" userId="1473b0acf1f54464" providerId="LiveId" clId="{31E440CA-24B1-4A4C-A9C6-571463106BD5}" dt="2023-04-15T03:42:50.249" v="1952" actId="26606"/>
          <ac:cxnSpMkLst>
            <pc:docMk/>
            <pc:sldMk cId="2541240704" sldId="272"/>
            <ac:cxnSpMk id="11" creationId="{2AFD8CBA-54A3-4363-991B-B9C631BBFA74}"/>
          </ac:cxnSpMkLst>
        </pc:cxn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www.robmiles.com/s/CSharp-Book-2019-Refresh.pdf" TargetMode="External"/><Relationship Id="rId7" Type="http://schemas.openxmlformats.org/officeDocument/2006/relationships/image" Target="../media/image7.svg"/><Relationship Id="rId2" Type="http://schemas.openxmlformats.org/officeDocument/2006/relationships/hyperlink" Target="https://discord.gg/jmC9fwdBQH" TargetMode="External"/><Relationship Id="rId1" Type="http://schemas.openxmlformats.org/officeDocument/2006/relationships/hyperlink" Target="https://support.discord.com/hc/en-us/articles/360033931551-Getting-Started" TargetMode="Externa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9.svg"/></Relationships>
</file>

<file path=ppt/diagrams/_rels/drawing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hyperlink" Target="https://support.discord.com/hc/en-us/articles/360033931551-Getting-Started" TargetMode="External"/><Relationship Id="rId7" Type="http://schemas.openxmlformats.org/officeDocument/2006/relationships/image" Target="../media/image8.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hyperlink" Target="https://discord.gg/jmC9fwdBQH" TargetMode="External"/><Relationship Id="rId9" Type="http://schemas.openxmlformats.org/officeDocument/2006/relationships/hyperlink" Target="https://www.robmiles.com/s/CSharp-Book-2019-Refresh.pdf"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FCA6D2-3C40-4B3E-BEDF-C4AB272CA295}"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8DD93D30-DF1B-4A56-B007-010540547B6C}">
      <dgm:prSet/>
      <dgm:spPr/>
      <dgm:t>
        <a:bodyPr/>
        <a:lstStyle/>
        <a:p>
          <a:r>
            <a:rPr lang="en-US" dirty="0"/>
            <a:t>Operations engineer for an IRM (Integrated Risk Management) company</a:t>
          </a:r>
        </a:p>
      </dgm:t>
    </dgm:pt>
    <dgm:pt modelId="{EBE7688D-80AB-47B8-812F-B477B60DC46C}" type="parTrans" cxnId="{F440594E-31F8-41E4-BA55-E66CF61F398D}">
      <dgm:prSet/>
      <dgm:spPr/>
      <dgm:t>
        <a:bodyPr/>
        <a:lstStyle/>
        <a:p>
          <a:endParaRPr lang="en-US"/>
        </a:p>
      </dgm:t>
    </dgm:pt>
    <dgm:pt modelId="{D034E5EB-82F8-4912-86AC-B55146509CA0}" type="sibTrans" cxnId="{F440594E-31F8-41E4-BA55-E66CF61F398D}">
      <dgm:prSet/>
      <dgm:spPr/>
      <dgm:t>
        <a:bodyPr/>
        <a:lstStyle/>
        <a:p>
          <a:endParaRPr lang="en-US"/>
        </a:p>
      </dgm:t>
    </dgm:pt>
    <dgm:pt modelId="{CCCA857E-10DC-48B9-9247-BF62A560B489}">
      <dgm:prSet/>
      <dgm:spPr/>
      <dgm:t>
        <a:bodyPr/>
        <a:lstStyle/>
        <a:p>
          <a:r>
            <a:rPr lang="en-US" dirty="0"/>
            <a:t>Manage software that runs in AWS (Amazon Web Services) on Windows Servers</a:t>
          </a:r>
        </a:p>
      </dgm:t>
    </dgm:pt>
    <dgm:pt modelId="{04E3E841-1E87-46AE-B14C-63C4970F203E}" type="parTrans" cxnId="{3A895EB9-55A3-4EB1-80C4-871D6505F167}">
      <dgm:prSet/>
      <dgm:spPr/>
      <dgm:t>
        <a:bodyPr/>
        <a:lstStyle/>
        <a:p>
          <a:endParaRPr lang="en-US"/>
        </a:p>
      </dgm:t>
    </dgm:pt>
    <dgm:pt modelId="{9C3A5C19-ADF4-4D7B-AEE8-6233EEE5B7AC}" type="sibTrans" cxnId="{3A895EB9-55A3-4EB1-80C4-871D6505F167}">
      <dgm:prSet/>
      <dgm:spPr/>
      <dgm:t>
        <a:bodyPr/>
        <a:lstStyle/>
        <a:p>
          <a:endParaRPr lang="en-US"/>
        </a:p>
      </dgm:t>
    </dgm:pt>
    <dgm:pt modelId="{42D4543C-2A66-4385-9A6B-E0773B0A82AA}">
      <dgm:prSet/>
      <dgm:spPr/>
      <dgm:t>
        <a:bodyPr/>
        <a:lstStyle/>
        <a:p>
          <a:r>
            <a:rPr lang="en-US" dirty="0"/>
            <a:t>Automation of tasks using mostly Windows PowerShell</a:t>
          </a:r>
        </a:p>
      </dgm:t>
    </dgm:pt>
    <dgm:pt modelId="{F8F593A4-798E-4FD3-97C8-A521824FC42D}" type="parTrans" cxnId="{0851912B-9FC9-462C-BA12-BCE416EEDAC5}">
      <dgm:prSet/>
      <dgm:spPr/>
      <dgm:t>
        <a:bodyPr/>
        <a:lstStyle/>
        <a:p>
          <a:endParaRPr lang="en-US"/>
        </a:p>
      </dgm:t>
    </dgm:pt>
    <dgm:pt modelId="{01FA41EB-9394-474C-8040-A48151712577}" type="sibTrans" cxnId="{0851912B-9FC9-462C-BA12-BCE416EEDAC5}">
      <dgm:prSet/>
      <dgm:spPr/>
      <dgm:t>
        <a:bodyPr/>
        <a:lstStyle/>
        <a:p>
          <a:endParaRPr lang="en-US"/>
        </a:p>
      </dgm:t>
    </dgm:pt>
    <dgm:pt modelId="{96679B71-FCE0-4D07-BB17-490D45630E5F}">
      <dgm:prSet/>
      <dgm:spPr/>
      <dgm:t>
        <a:bodyPr/>
        <a:lstStyle/>
        <a:p>
          <a:r>
            <a:rPr lang="en-US" dirty="0"/>
            <a:t>Previously supported a smaller application and also did application development</a:t>
          </a:r>
        </a:p>
      </dgm:t>
    </dgm:pt>
    <dgm:pt modelId="{54780451-5FE9-4C80-83F0-DFFE0EB9CA81}" type="parTrans" cxnId="{4AB35AB7-3CD5-465E-B8B8-C0139CD8E282}">
      <dgm:prSet/>
      <dgm:spPr/>
      <dgm:t>
        <a:bodyPr/>
        <a:lstStyle/>
        <a:p>
          <a:endParaRPr lang="en-US"/>
        </a:p>
      </dgm:t>
    </dgm:pt>
    <dgm:pt modelId="{7A381A2D-7D65-415D-904B-A7854E128242}" type="sibTrans" cxnId="{4AB35AB7-3CD5-465E-B8B8-C0139CD8E282}">
      <dgm:prSet/>
      <dgm:spPr/>
      <dgm:t>
        <a:bodyPr/>
        <a:lstStyle/>
        <a:p>
          <a:endParaRPr lang="en-US"/>
        </a:p>
      </dgm:t>
    </dgm:pt>
    <dgm:pt modelId="{FEE00BD5-69BF-476B-9487-B1B345E7E6F4}">
      <dgm:prSet/>
      <dgm:spPr/>
      <dgm:t>
        <a:bodyPr/>
        <a:lstStyle/>
        <a:p>
          <a:r>
            <a:rPr lang="en-US" dirty="0"/>
            <a:t>Wrote code in C# using and .NET framework</a:t>
          </a:r>
        </a:p>
      </dgm:t>
    </dgm:pt>
    <dgm:pt modelId="{A1088B65-9337-45B5-AF90-97FB8143A39C}" type="parTrans" cxnId="{7FB003CA-1FC0-4055-B858-857B12C9E818}">
      <dgm:prSet/>
      <dgm:spPr/>
      <dgm:t>
        <a:bodyPr/>
        <a:lstStyle/>
        <a:p>
          <a:endParaRPr lang="en-US"/>
        </a:p>
      </dgm:t>
    </dgm:pt>
    <dgm:pt modelId="{9973F2AB-AC33-449B-ADC5-1D5CCFAC1B15}" type="sibTrans" cxnId="{7FB003CA-1FC0-4055-B858-857B12C9E818}">
      <dgm:prSet/>
      <dgm:spPr/>
      <dgm:t>
        <a:bodyPr/>
        <a:lstStyle/>
        <a:p>
          <a:endParaRPr lang="en-US"/>
        </a:p>
      </dgm:t>
    </dgm:pt>
    <dgm:pt modelId="{E56539ED-2F1C-4606-9AD1-C7EA6FC07D6B}">
      <dgm:prSet/>
      <dgm:spPr/>
      <dgm:t>
        <a:bodyPr/>
        <a:lstStyle/>
        <a:p>
          <a:r>
            <a:rPr lang="en-US" dirty="0"/>
            <a:t>Managed software that runs in Azure on Windows Servers</a:t>
          </a:r>
        </a:p>
      </dgm:t>
    </dgm:pt>
    <dgm:pt modelId="{DCF34FC6-5DA9-47B7-948D-61C353EC6582}" type="parTrans" cxnId="{AA5F7E59-FC31-4F5B-A69D-8D2238281FA1}">
      <dgm:prSet/>
      <dgm:spPr/>
      <dgm:t>
        <a:bodyPr/>
        <a:lstStyle/>
        <a:p>
          <a:endParaRPr lang="en-US"/>
        </a:p>
      </dgm:t>
    </dgm:pt>
    <dgm:pt modelId="{E3CF7C5D-D00E-453C-9B52-ED6D3CFEC900}" type="sibTrans" cxnId="{AA5F7E59-FC31-4F5B-A69D-8D2238281FA1}">
      <dgm:prSet/>
      <dgm:spPr/>
      <dgm:t>
        <a:bodyPr/>
        <a:lstStyle/>
        <a:p>
          <a:endParaRPr lang="en-US"/>
        </a:p>
      </dgm:t>
    </dgm:pt>
    <dgm:pt modelId="{978FFCCC-2138-47CF-B57F-CFF4C62CA64E}" type="pres">
      <dgm:prSet presAssocID="{40FCA6D2-3C40-4B3E-BEDF-C4AB272CA295}" presName="Name0" presStyleCnt="0">
        <dgm:presLayoutVars>
          <dgm:dir/>
          <dgm:animLvl val="lvl"/>
          <dgm:resizeHandles val="exact"/>
        </dgm:presLayoutVars>
      </dgm:prSet>
      <dgm:spPr/>
    </dgm:pt>
    <dgm:pt modelId="{9994B5D0-9032-4E28-8225-6F1B41FD114B}" type="pres">
      <dgm:prSet presAssocID="{8DD93D30-DF1B-4A56-B007-010540547B6C}" presName="linNode" presStyleCnt="0"/>
      <dgm:spPr/>
    </dgm:pt>
    <dgm:pt modelId="{5AF835BE-8E79-4BDC-A7CF-83C9835D6316}" type="pres">
      <dgm:prSet presAssocID="{8DD93D30-DF1B-4A56-B007-010540547B6C}" presName="parentText" presStyleLbl="node1" presStyleIdx="0" presStyleCnt="2">
        <dgm:presLayoutVars>
          <dgm:chMax val="1"/>
          <dgm:bulletEnabled val="1"/>
        </dgm:presLayoutVars>
      </dgm:prSet>
      <dgm:spPr/>
    </dgm:pt>
    <dgm:pt modelId="{E3E9BC8B-E530-4064-AD39-8194C84DECB9}" type="pres">
      <dgm:prSet presAssocID="{8DD93D30-DF1B-4A56-B007-010540547B6C}" presName="descendantText" presStyleLbl="alignAccFollowNode1" presStyleIdx="0" presStyleCnt="2">
        <dgm:presLayoutVars>
          <dgm:bulletEnabled val="1"/>
        </dgm:presLayoutVars>
      </dgm:prSet>
      <dgm:spPr/>
    </dgm:pt>
    <dgm:pt modelId="{8E609298-742A-4F1D-AE1B-D9E82944DF3C}" type="pres">
      <dgm:prSet presAssocID="{D034E5EB-82F8-4912-86AC-B55146509CA0}" presName="sp" presStyleCnt="0"/>
      <dgm:spPr/>
    </dgm:pt>
    <dgm:pt modelId="{53B7C569-23B2-4F9D-9775-227325433BCF}" type="pres">
      <dgm:prSet presAssocID="{96679B71-FCE0-4D07-BB17-490D45630E5F}" presName="linNode" presStyleCnt="0"/>
      <dgm:spPr/>
    </dgm:pt>
    <dgm:pt modelId="{A7B91851-47D7-4302-8559-A7C3DBF2CD6B}" type="pres">
      <dgm:prSet presAssocID="{96679B71-FCE0-4D07-BB17-490D45630E5F}" presName="parentText" presStyleLbl="node1" presStyleIdx="1" presStyleCnt="2">
        <dgm:presLayoutVars>
          <dgm:chMax val="1"/>
          <dgm:bulletEnabled val="1"/>
        </dgm:presLayoutVars>
      </dgm:prSet>
      <dgm:spPr/>
    </dgm:pt>
    <dgm:pt modelId="{60475F54-FD57-43DF-AF99-8DD5EAF0B3E8}" type="pres">
      <dgm:prSet presAssocID="{96679B71-FCE0-4D07-BB17-490D45630E5F}" presName="descendantText" presStyleLbl="alignAccFollowNode1" presStyleIdx="1" presStyleCnt="2">
        <dgm:presLayoutVars>
          <dgm:bulletEnabled val="1"/>
        </dgm:presLayoutVars>
      </dgm:prSet>
      <dgm:spPr/>
    </dgm:pt>
  </dgm:ptLst>
  <dgm:cxnLst>
    <dgm:cxn modelId="{27A7332A-96A6-41AE-AFDF-801BE69613F4}" type="presOf" srcId="{8DD93D30-DF1B-4A56-B007-010540547B6C}" destId="{5AF835BE-8E79-4BDC-A7CF-83C9835D6316}" srcOrd="0" destOrd="0" presId="urn:microsoft.com/office/officeart/2005/8/layout/vList5"/>
    <dgm:cxn modelId="{0851912B-9FC9-462C-BA12-BCE416EEDAC5}" srcId="{8DD93D30-DF1B-4A56-B007-010540547B6C}" destId="{42D4543C-2A66-4385-9A6B-E0773B0A82AA}" srcOrd="1" destOrd="0" parTransId="{F8F593A4-798E-4FD3-97C8-A521824FC42D}" sibTransId="{01FA41EB-9394-474C-8040-A48151712577}"/>
    <dgm:cxn modelId="{D66FDB60-8066-4403-9CDF-E10AF344CF9D}" type="presOf" srcId="{42D4543C-2A66-4385-9A6B-E0773B0A82AA}" destId="{E3E9BC8B-E530-4064-AD39-8194C84DECB9}" srcOrd="0" destOrd="1" presId="urn:microsoft.com/office/officeart/2005/8/layout/vList5"/>
    <dgm:cxn modelId="{F440594E-31F8-41E4-BA55-E66CF61F398D}" srcId="{40FCA6D2-3C40-4B3E-BEDF-C4AB272CA295}" destId="{8DD93D30-DF1B-4A56-B007-010540547B6C}" srcOrd="0" destOrd="0" parTransId="{EBE7688D-80AB-47B8-812F-B477B60DC46C}" sibTransId="{D034E5EB-82F8-4912-86AC-B55146509CA0}"/>
    <dgm:cxn modelId="{AA5F7E59-FC31-4F5B-A69D-8D2238281FA1}" srcId="{96679B71-FCE0-4D07-BB17-490D45630E5F}" destId="{E56539ED-2F1C-4606-9AD1-C7EA6FC07D6B}" srcOrd="1" destOrd="0" parTransId="{DCF34FC6-5DA9-47B7-948D-61C353EC6582}" sibTransId="{E3CF7C5D-D00E-453C-9B52-ED6D3CFEC900}"/>
    <dgm:cxn modelId="{9ECFDC7A-1EDD-4601-BA50-1B2F4E648E43}" type="presOf" srcId="{FEE00BD5-69BF-476B-9487-B1B345E7E6F4}" destId="{60475F54-FD57-43DF-AF99-8DD5EAF0B3E8}" srcOrd="0" destOrd="0" presId="urn:microsoft.com/office/officeart/2005/8/layout/vList5"/>
    <dgm:cxn modelId="{630A4D9A-9F99-41CC-9FC7-07725218A462}" type="presOf" srcId="{96679B71-FCE0-4D07-BB17-490D45630E5F}" destId="{A7B91851-47D7-4302-8559-A7C3DBF2CD6B}" srcOrd="0" destOrd="0" presId="urn:microsoft.com/office/officeart/2005/8/layout/vList5"/>
    <dgm:cxn modelId="{CBCC82B0-ED32-44ED-8113-381BAEDC39CA}" type="presOf" srcId="{40FCA6D2-3C40-4B3E-BEDF-C4AB272CA295}" destId="{978FFCCC-2138-47CF-B57F-CFF4C62CA64E}" srcOrd="0" destOrd="0" presId="urn:microsoft.com/office/officeart/2005/8/layout/vList5"/>
    <dgm:cxn modelId="{4AB35AB7-3CD5-465E-B8B8-C0139CD8E282}" srcId="{40FCA6D2-3C40-4B3E-BEDF-C4AB272CA295}" destId="{96679B71-FCE0-4D07-BB17-490D45630E5F}" srcOrd="1" destOrd="0" parTransId="{54780451-5FE9-4C80-83F0-DFFE0EB9CA81}" sibTransId="{7A381A2D-7D65-415D-904B-A7854E128242}"/>
    <dgm:cxn modelId="{3A895EB9-55A3-4EB1-80C4-871D6505F167}" srcId="{8DD93D30-DF1B-4A56-B007-010540547B6C}" destId="{CCCA857E-10DC-48B9-9247-BF62A560B489}" srcOrd="0" destOrd="0" parTransId="{04E3E841-1E87-46AE-B14C-63C4970F203E}" sibTransId="{9C3A5C19-ADF4-4D7B-AEE8-6233EEE5B7AC}"/>
    <dgm:cxn modelId="{7FB003CA-1FC0-4055-B858-857B12C9E818}" srcId="{96679B71-FCE0-4D07-BB17-490D45630E5F}" destId="{FEE00BD5-69BF-476B-9487-B1B345E7E6F4}" srcOrd="0" destOrd="0" parTransId="{A1088B65-9337-45B5-AF90-97FB8143A39C}" sibTransId="{9973F2AB-AC33-449B-ADC5-1D5CCFAC1B15}"/>
    <dgm:cxn modelId="{BF497AD8-33BA-4165-A645-51304F5C5DA6}" type="presOf" srcId="{CCCA857E-10DC-48B9-9247-BF62A560B489}" destId="{E3E9BC8B-E530-4064-AD39-8194C84DECB9}" srcOrd="0" destOrd="0" presId="urn:microsoft.com/office/officeart/2005/8/layout/vList5"/>
    <dgm:cxn modelId="{5599EBFD-18C6-4CB6-9DF7-1D7F48A2FA5B}" type="presOf" srcId="{E56539ED-2F1C-4606-9AD1-C7EA6FC07D6B}" destId="{60475F54-FD57-43DF-AF99-8DD5EAF0B3E8}" srcOrd="0" destOrd="1" presId="urn:microsoft.com/office/officeart/2005/8/layout/vList5"/>
    <dgm:cxn modelId="{2677C3D4-72BE-4F84-844B-E4EED462F979}" type="presParOf" srcId="{978FFCCC-2138-47CF-B57F-CFF4C62CA64E}" destId="{9994B5D0-9032-4E28-8225-6F1B41FD114B}" srcOrd="0" destOrd="0" presId="urn:microsoft.com/office/officeart/2005/8/layout/vList5"/>
    <dgm:cxn modelId="{6DB7430D-D7B1-46C6-AED9-FA0585BB7B26}" type="presParOf" srcId="{9994B5D0-9032-4E28-8225-6F1B41FD114B}" destId="{5AF835BE-8E79-4BDC-A7CF-83C9835D6316}" srcOrd="0" destOrd="0" presId="urn:microsoft.com/office/officeart/2005/8/layout/vList5"/>
    <dgm:cxn modelId="{C302A057-E7DC-477E-B84C-65344CFB1906}" type="presParOf" srcId="{9994B5D0-9032-4E28-8225-6F1B41FD114B}" destId="{E3E9BC8B-E530-4064-AD39-8194C84DECB9}" srcOrd="1" destOrd="0" presId="urn:microsoft.com/office/officeart/2005/8/layout/vList5"/>
    <dgm:cxn modelId="{967F158C-D3D9-4382-A3B8-816091F23EDF}" type="presParOf" srcId="{978FFCCC-2138-47CF-B57F-CFF4C62CA64E}" destId="{8E609298-742A-4F1D-AE1B-D9E82944DF3C}" srcOrd="1" destOrd="0" presId="urn:microsoft.com/office/officeart/2005/8/layout/vList5"/>
    <dgm:cxn modelId="{18431437-0270-487B-82BA-3F1967A4BDE8}" type="presParOf" srcId="{978FFCCC-2138-47CF-B57F-CFF4C62CA64E}" destId="{53B7C569-23B2-4F9D-9775-227325433BCF}" srcOrd="2" destOrd="0" presId="urn:microsoft.com/office/officeart/2005/8/layout/vList5"/>
    <dgm:cxn modelId="{5A16721A-AE24-4158-8888-9D494F5A1067}" type="presParOf" srcId="{53B7C569-23B2-4F9D-9775-227325433BCF}" destId="{A7B91851-47D7-4302-8559-A7C3DBF2CD6B}" srcOrd="0" destOrd="0" presId="urn:microsoft.com/office/officeart/2005/8/layout/vList5"/>
    <dgm:cxn modelId="{C0135A59-23D4-4378-83F0-0F23FD98BEA7}" type="presParOf" srcId="{53B7C569-23B2-4F9D-9775-227325433BCF}" destId="{60475F54-FD57-43DF-AF99-8DD5EAF0B3E8}"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AE8BAF0-6D55-4A75-8C80-537ABFF4C846}" type="doc">
      <dgm:prSet loTypeId="urn:microsoft.com/office/officeart/2018/2/layout/IconLabelDescriptionList" loCatId="icon" qsTypeId="urn:microsoft.com/office/officeart/2005/8/quickstyle/simple1" qsCatId="simple" csTypeId="urn:microsoft.com/office/officeart/2018/5/colors/Iconchunking_neutralbg_colorful2" csCatId="colorful" phldr="1"/>
      <dgm:spPr/>
      <dgm:t>
        <a:bodyPr/>
        <a:lstStyle/>
        <a:p>
          <a:endParaRPr lang="en-US"/>
        </a:p>
      </dgm:t>
    </dgm:pt>
    <dgm:pt modelId="{A3A8ED8B-CAD2-46ED-BD59-700208C6711F}">
      <dgm:prSet/>
      <dgm:spPr/>
      <dgm:t>
        <a:bodyPr/>
        <a:lstStyle/>
        <a:p>
          <a:pPr>
            <a:defRPr b="1"/>
          </a:pPr>
          <a:r>
            <a:rPr lang="en-US"/>
            <a:t>Discord</a:t>
          </a:r>
        </a:p>
      </dgm:t>
    </dgm:pt>
    <dgm:pt modelId="{5A86E348-AD1B-43F0-BC3D-49AC5058595C}" type="parTrans" cxnId="{91920F2D-4A5E-4B58-8808-080BAC7F0C08}">
      <dgm:prSet/>
      <dgm:spPr/>
      <dgm:t>
        <a:bodyPr/>
        <a:lstStyle/>
        <a:p>
          <a:endParaRPr lang="en-US"/>
        </a:p>
      </dgm:t>
    </dgm:pt>
    <dgm:pt modelId="{761579EE-34E2-47FC-AAD8-AD3B25A4B2FA}" type="sibTrans" cxnId="{91920F2D-4A5E-4B58-8808-080BAC7F0C08}">
      <dgm:prSet/>
      <dgm:spPr/>
      <dgm:t>
        <a:bodyPr/>
        <a:lstStyle/>
        <a:p>
          <a:endParaRPr lang="en-US"/>
        </a:p>
      </dgm:t>
    </dgm:pt>
    <dgm:pt modelId="{0699F013-4ED3-4B3A-AB2D-BB94B32F340E}">
      <dgm:prSet/>
      <dgm:spPr/>
      <dgm:t>
        <a:bodyPr/>
        <a:lstStyle/>
        <a:p>
          <a:r>
            <a:rPr lang="en-US" dirty="0"/>
            <a:t>Social platform used for voice and chat messaging, screen sharing.</a:t>
          </a:r>
        </a:p>
        <a:p>
          <a:r>
            <a:rPr lang="en-US" dirty="0"/>
            <a:t>Quick guide to getting started with Discord: </a:t>
          </a:r>
          <a:r>
            <a:rPr lang="en-US" dirty="0">
              <a:hlinkClick xmlns:r="http://schemas.openxmlformats.org/officeDocument/2006/relationships" r:id="rId1"/>
            </a:rPr>
            <a:t>Getting Started – Discord</a:t>
          </a:r>
          <a:endParaRPr lang="en-US" dirty="0"/>
        </a:p>
      </dgm:t>
    </dgm:pt>
    <dgm:pt modelId="{D71E86A4-94FC-4C2C-961C-3ED762F26E27}" type="parTrans" cxnId="{A8F9DBAC-3121-4C5A-8C4F-4792063FFF6B}">
      <dgm:prSet/>
      <dgm:spPr/>
      <dgm:t>
        <a:bodyPr/>
        <a:lstStyle/>
        <a:p>
          <a:endParaRPr lang="en-US"/>
        </a:p>
      </dgm:t>
    </dgm:pt>
    <dgm:pt modelId="{923DFEB4-4E16-494C-87BC-4DF5D7E0E27B}" type="sibTrans" cxnId="{A8F9DBAC-3121-4C5A-8C4F-4792063FFF6B}">
      <dgm:prSet/>
      <dgm:spPr/>
      <dgm:t>
        <a:bodyPr/>
        <a:lstStyle/>
        <a:p>
          <a:endParaRPr lang="en-US"/>
        </a:p>
      </dgm:t>
    </dgm:pt>
    <dgm:pt modelId="{2B3651A4-1C60-4AC3-AD76-3AABFBAE64A9}">
      <dgm:prSet/>
      <dgm:spPr/>
      <dgm:t>
        <a:bodyPr/>
        <a:lstStyle/>
        <a:p>
          <a:r>
            <a:rPr lang="en-US" dirty="0"/>
            <a:t>Discord Server link: </a:t>
          </a:r>
          <a:r>
            <a:rPr lang="en-US" u="sng" dirty="0">
              <a:hlinkClick xmlns:r="http://schemas.openxmlformats.org/officeDocument/2006/relationships" r:id="rId2"/>
            </a:rPr>
            <a:t>https://discord.gg/jmC9fwdBQH</a:t>
          </a:r>
          <a:endParaRPr lang="en-US" dirty="0"/>
        </a:p>
      </dgm:t>
    </dgm:pt>
    <dgm:pt modelId="{E264C5DF-4411-4945-ADA5-A246D9970317}" type="parTrans" cxnId="{BC7BF032-B657-488E-9E89-B89AEFD97CF1}">
      <dgm:prSet/>
      <dgm:spPr/>
      <dgm:t>
        <a:bodyPr/>
        <a:lstStyle/>
        <a:p>
          <a:endParaRPr lang="en-US"/>
        </a:p>
      </dgm:t>
    </dgm:pt>
    <dgm:pt modelId="{FCFEC937-6DEC-456D-9CAC-F3001DDFC037}" type="sibTrans" cxnId="{BC7BF032-B657-488E-9E89-B89AEFD97CF1}">
      <dgm:prSet/>
      <dgm:spPr/>
      <dgm:t>
        <a:bodyPr/>
        <a:lstStyle/>
        <a:p>
          <a:endParaRPr lang="en-US"/>
        </a:p>
      </dgm:t>
    </dgm:pt>
    <dgm:pt modelId="{31CCF759-534C-4EBA-A364-96A5F7E34A57}">
      <dgm:prSet/>
      <dgm:spPr/>
      <dgm:t>
        <a:bodyPr/>
        <a:lstStyle/>
        <a:p>
          <a:pPr>
            <a:defRPr b="1"/>
          </a:pPr>
          <a:r>
            <a:rPr lang="en-US" dirty="0"/>
            <a:t>Visual Studio Community Edition</a:t>
          </a:r>
        </a:p>
      </dgm:t>
    </dgm:pt>
    <dgm:pt modelId="{56032180-FB75-4518-B437-C84F11F6A718}" type="parTrans" cxnId="{74B139CC-793A-4924-BD96-D0B053A75AEB}">
      <dgm:prSet/>
      <dgm:spPr/>
      <dgm:t>
        <a:bodyPr/>
        <a:lstStyle/>
        <a:p>
          <a:endParaRPr lang="en-US"/>
        </a:p>
      </dgm:t>
    </dgm:pt>
    <dgm:pt modelId="{8623C2CB-70CB-4F01-863C-04B846DABAE0}" type="sibTrans" cxnId="{74B139CC-793A-4924-BD96-D0B053A75AEB}">
      <dgm:prSet/>
      <dgm:spPr/>
      <dgm:t>
        <a:bodyPr/>
        <a:lstStyle/>
        <a:p>
          <a:endParaRPr lang="en-US"/>
        </a:p>
      </dgm:t>
    </dgm:pt>
    <dgm:pt modelId="{EE998CAA-A5F9-4D1E-A66F-3C0E30E01E42}">
      <dgm:prSet/>
      <dgm:spPr/>
      <dgm:t>
        <a:bodyPr/>
        <a:lstStyle/>
        <a:p>
          <a:r>
            <a:rPr lang="en-US"/>
            <a:t>Industry standard IDE (Integrated Development Environment) for developing applications using C#.</a:t>
          </a:r>
        </a:p>
      </dgm:t>
    </dgm:pt>
    <dgm:pt modelId="{A827787D-9B47-467C-8B25-A81F2882F9FB}" type="parTrans" cxnId="{D685F7B5-F001-4053-ABA9-40035D32B592}">
      <dgm:prSet/>
      <dgm:spPr/>
      <dgm:t>
        <a:bodyPr/>
        <a:lstStyle/>
        <a:p>
          <a:endParaRPr lang="en-US"/>
        </a:p>
      </dgm:t>
    </dgm:pt>
    <dgm:pt modelId="{7BEF44B1-1D79-4A73-ACF6-256834F33937}" type="sibTrans" cxnId="{D685F7B5-F001-4053-ABA9-40035D32B592}">
      <dgm:prSet/>
      <dgm:spPr/>
      <dgm:t>
        <a:bodyPr/>
        <a:lstStyle/>
        <a:p>
          <a:endParaRPr lang="en-US"/>
        </a:p>
      </dgm:t>
    </dgm:pt>
    <dgm:pt modelId="{55696D51-D23E-47C3-85DF-288643421A2F}">
      <dgm:prSet/>
      <dgm:spPr/>
      <dgm:t>
        <a:bodyPr/>
        <a:lstStyle/>
        <a:p>
          <a:r>
            <a:rPr lang="en-US" dirty="0"/>
            <a:t>Visual Studio can be used to edit, debug, and build code, and then publish an app. Visual Studio includes compilers, code completion tools, graphical designers, and many more features to enhance the software development process.</a:t>
          </a:r>
        </a:p>
      </dgm:t>
    </dgm:pt>
    <dgm:pt modelId="{DC7B9281-4B3D-463D-9D18-C90B63989BC5}" type="parTrans" cxnId="{911B0B12-3E7E-49A8-84F8-235E707C4B4A}">
      <dgm:prSet/>
      <dgm:spPr/>
      <dgm:t>
        <a:bodyPr/>
        <a:lstStyle/>
        <a:p>
          <a:endParaRPr lang="en-US"/>
        </a:p>
      </dgm:t>
    </dgm:pt>
    <dgm:pt modelId="{FE298193-4B71-4DE8-8EDA-A96C1F81338D}" type="sibTrans" cxnId="{911B0B12-3E7E-49A8-84F8-235E707C4B4A}">
      <dgm:prSet/>
      <dgm:spPr/>
      <dgm:t>
        <a:bodyPr/>
        <a:lstStyle/>
        <a:p>
          <a:endParaRPr lang="en-US"/>
        </a:p>
      </dgm:t>
    </dgm:pt>
    <dgm:pt modelId="{7EB17E2B-17A7-448D-93D3-965C00F856C4}">
      <dgm:prSet/>
      <dgm:spPr/>
      <dgm:t>
        <a:bodyPr/>
        <a:lstStyle/>
        <a:p>
          <a:pPr>
            <a:defRPr b="1"/>
          </a:pPr>
          <a:r>
            <a:rPr lang="en-US"/>
            <a:t>C# Yellowbook by Rob Miles</a:t>
          </a:r>
        </a:p>
      </dgm:t>
    </dgm:pt>
    <dgm:pt modelId="{6ADE2141-7488-445C-B1DE-9AC230DC82E2}" type="parTrans" cxnId="{8A830CE2-5298-4546-BFB4-5FF049D2AFC8}">
      <dgm:prSet/>
      <dgm:spPr/>
      <dgm:t>
        <a:bodyPr/>
        <a:lstStyle/>
        <a:p>
          <a:endParaRPr lang="en-US"/>
        </a:p>
      </dgm:t>
    </dgm:pt>
    <dgm:pt modelId="{53B6BCFD-FACF-4AA4-9418-5138E765B0B7}" type="sibTrans" cxnId="{8A830CE2-5298-4546-BFB4-5FF049D2AFC8}">
      <dgm:prSet/>
      <dgm:spPr/>
      <dgm:t>
        <a:bodyPr/>
        <a:lstStyle/>
        <a:p>
          <a:endParaRPr lang="en-US"/>
        </a:p>
      </dgm:t>
    </dgm:pt>
    <dgm:pt modelId="{A9A4DA99-779A-422B-9C9C-28D47EDC948B}">
      <dgm:prSet/>
      <dgm:spPr/>
      <dgm:t>
        <a:bodyPr/>
        <a:lstStyle/>
        <a:p>
          <a:r>
            <a:rPr lang="en-US"/>
            <a:t>A free textbook to help get started coding and teach fundamentals needed to get started writing code.</a:t>
          </a:r>
        </a:p>
      </dgm:t>
    </dgm:pt>
    <dgm:pt modelId="{B882A732-5D43-414E-86B6-549A6BC48F5B}" type="parTrans" cxnId="{226FB914-CDC1-493E-BB73-75440BE2BC80}">
      <dgm:prSet/>
      <dgm:spPr/>
      <dgm:t>
        <a:bodyPr/>
        <a:lstStyle/>
        <a:p>
          <a:endParaRPr lang="en-US"/>
        </a:p>
      </dgm:t>
    </dgm:pt>
    <dgm:pt modelId="{A5E34588-CD7D-4058-92BD-31AF56355265}" type="sibTrans" cxnId="{226FB914-CDC1-493E-BB73-75440BE2BC80}">
      <dgm:prSet/>
      <dgm:spPr/>
      <dgm:t>
        <a:bodyPr/>
        <a:lstStyle/>
        <a:p>
          <a:endParaRPr lang="en-US"/>
        </a:p>
      </dgm:t>
    </dgm:pt>
    <dgm:pt modelId="{429FFEDE-2550-47BD-BE2D-00A0C7A98DDF}">
      <dgm:prSet/>
      <dgm:spPr/>
      <dgm:t>
        <a:bodyPr/>
        <a:lstStyle/>
        <a:p>
          <a:r>
            <a:rPr lang="en-US" dirty="0"/>
            <a:t>Can be downloaded for free here: </a:t>
          </a:r>
          <a:r>
            <a:rPr lang="en-US" dirty="0">
              <a:hlinkClick xmlns:r="http://schemas.openxmlformats.org/officeDocument/2006/relationships" r:id="rId3"/>
            </a:rPr>
            <a:t>https://www.robmiles.com/s/CSharp-Book-2019-Refresh.pdf</a:t>
          </a:r>
          <a:endParaRPr lang="en-US" dirty="0"/>
        </a:p>
      </dgm:t>
    </dgm:pt>
    <dgm:pt modelId="{EAE4F8EC-711A-41FC-B3C6-F038F288BA77}" type="parTrans" cxnId="{344C068A-4801-485F-9F18-12D89D7041B7}">
      <dgm:prSet/>
      <dgm:spPr/>
      <dgm:t>
        <a:bodyPr/>
        <a:lstStyle/>
        <a:p>
          <a:endParaRPr lang="en-US"/>
        </a:p>
      </dgm:t>
    </dgm:pt>
    <dgm:pt modelId="{1AE9DC35-DB86-4BBF-8D81-DE51EECE076A}" type="sibTrans" cxnId="{344C068A-4801-485F-9F18-12D89D7041B7}">
      <dgm:prSet/>
      <dgm:spPr/>
      <dgm:t>
        <a:bodyPr/>
        <a:lstStyle/>
        <a:p>
          <a:endParaRPr lang="en-US"/>
        </a:p>
      </dgm:t>
    </dgm:pt>
    <dgm:pt modelId="{A89ABEBB-9569-4880-A8F3-9FC1C51B624E}" type="pres">
      <dgm:prSet presAssocID="{1AE8BAF0-6D55-4A75-8C80-537ABFF4C846}" presName="root" presStyleCnt="0">
        <dgm:presLayoutVars>
          <dgm:dir/>
          <dgm:resizeHandles val="exact"/>
        </dgm:presLayoutVars>
      </dgm:prSet>
      <dgm:spPr/>
    </dgm:pt>
    <dgm:pt modelId="{28A16DAF-E7E8-498D-8A31-ADE110AD31D3}" type="pres">
      <dgm:prSet presAssocID="{A3A8ED8B-CAD2-46ED-BD59-700208C6711F}" presName="compNode" presStyleCnt="0"/>
      <dgm:spPr/>
    </dgm:pt>
    <dgm:pt modelId="{63E848EE-355C-4B2B-A092-404559DE9FBB}" type="pres">
      <dgm:prSet presAssocID="{A3A8ED8B-CAD2-46ED-BD59-700208C6711F}" presName="iconRect" presStyleLbl="node1" presStyleIdx="0" presStyleCnt="3"/>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Chat Bubble"/>
        </a:ext>
      </dgm:extLst>
    </dgm:pt>
    <dgm:pt modelId="{6F1A756F-ACD2-4EF7-960D-33E78F85FABA}" type="pres">
      <dgm:prSet presAssocID="{A3A8ED8B-CAD2-46ED-BD59-700208C6711F}" presName="iconSpace" presStyleCnt="0"/>
      <dgm:spPr/>
    </dgm:pt>
    <dgm:pt modelId="{4ACF046E-9275-4258-ABBF-2EC52EE28CFE}" type="pres">
      <dgm:prSet presAssocID="{A3A8ED8B-CAD2-46ED-BD59-700208C6711F}" presName="parTx" presStyleLbl="revTx" presStyleIdx="0" presStyleCnt="6">
        <dgm:presLayoutVars>
          <dgm:chMax val="0"/>
          <dgm:chPref val="0"/>
        </dgm:presLayoutVars>
      </dgm:prSet>
      <dgm:spPr/>
    </dgm:pt>
    <dgm:pt modelId="{967E2076-129A-4F6A-86A4-49BEDFDEBFB5}" type="pres">
      <dgm:prSet presAssocID="{A3A8ED8B-CAD2-46ED-BD59-700208C6711F}" presName="txSpace" presStyleCnt="0"/>
      <dgm:spPr/>
    </dgm:pt>
    <dgm:pt modelId="{AFB17128-3068-45BF-8911-1B2784FADF45}" type="pres">
      <dgm:prSet presAssocID="{A3A8ED8B-CAD2-46ED-BD59-700208C6711F}" presName="desTx" presStyleLbl="revTx" presStyleIdx="1" presStyleCnt="6">
        <dgm:presLayoutVars/>
      </dgm:prSet>
      <dgm:spPr/>
    </dgm:pt>
    <dgm:pt modelId="{986E09D5-6A0A-4CAE-B7CD-A96999BFE350}" type="pres">
      <dgm:prSet presAssocID="{761579EE-34E2-47FC-AAD8-AD3B25A4B2FA}" presName="sibTrans" presStyleCnt="0"/>
      <dgm:spPr/>
    </dgm:pt>
    <dgm:pt modelId="{863EA630-BE39-4B3B-85DB-5861C33931EB}" type="pres">
      <dgm:prSet presAssocID="{31CCF759-534C-4EBA-A364-96A5F7E34A57}" presName="compNode" presStyleCnt="0"/>
      <dgm:spPr/>
    </dgm:pt>
    <dgm:pt modelId="{9A8402E6-F7C5-4CCC-AE37-7E64F4F31DC0}" type="pres">
      <dgm:prSet presAssocID="{31CCF759-534C-4EBA-A364-96A5F7E34A57}" presName="iconRect" presStyleLbl="node1" presStyleIdx="1" presStyleCnt="3"/>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Palette"/>
        </a:ext>
      </dgm:extLst>
    </dgm:pt>
    <dgm:pt modelId="{2F4B38F2-501C-4B18-8DB3-48E0AB708E18}" type="pres">
      <dgm:prSet presAssocID="{31CCF759-534C-4EBA-A364-96A5F7E34A57}" presName="iconSpace" presStyleCnt="0"/>
      <dgm:spPr/>
    </dgm:pt>
    <dgm:pt modelId="{40C715FA-7183-4994-9A73-ACECACF04486}" type="pres">
      <dgm:prSet presAssocID="{31CCF759-534C-4EBA-A364-96A5F7E34A57}" presName="parTx" presStyleLbl="revTx" presStyleIdx="2" presStyleCnt="6">
        <dgm:presLayoutVars>
          <dgm:chMax val="0"/>
          <dgm:chPref val="0"/>
        </dgm:presLayoutVars>
      </dgm:prSet>
      <dgm:spPr/>
    </dgm:pt>
    <dgm:pt modelId="{C247CD12-91D8-4232-8722-EB35F18EC3AB}" type="pres">
      <dgm:prSet presAssocID="{31CCF759-534C-4EBA-A364-96A5F7E34A57}" presName="txSpace" presStyleCnt="0"/>
      <dgm:spPr/>
    </dgm:pt>
    <dgm:pt modelId="{809C2592-A78F-4CA9-88B7-0E128CFBC79E}" type="pres">
      <dgm:prSet presAssocID="{31CCF759-534C-4EBA-A364-96A5F7E34A57}" presName="desTx" presStyleLbl="revTx" presStyleIdx="3" presStyleCnt="6">
        <dgm:presLayoutVars/>
      </dgm:prSet>
      <dgm:spPr/>
    </dgm:pt>
    <dgm:pt modelId="{770A30EC-4090-4D47-84B2-A3907DA22C86}" type="pres">
      <dgm:prSet presAssocID="{8623C2CB-70CB-4F01-863C-04B846DABAE0}" presName="sibTrans" presStyleCnt="0"/>
      <dgm:spPr/>
    </dgm:pt>
    <dgm:pt modelId="{506712EB-D060-4057-9528-C6804B60BB47}" type="pres">
      <dgm:prSet presAssocID="{7EB17E2B-17A7-448D-93D3-965C00F856C4}" presName="compNode" presStyleCnt="0"/>
      <dgm:spPr/>
    </dgm:pt>
    <dgm:pt modelId="{2D33FA1F-C526-4375-ACE0-422D48A5B1C2}" type="pres">
      <dgm:prSet presAssocID="{7EB17E2B-17A7-448D-93D3-965C00F856C4}" presName="iconRect" presStyleLbl="node1" presStyleIdx="2" presStyleCnt="3"/>
      <dgm:spPr>
        <a:blipFill>
          <a:blip xmlns:r="http://schemas.openxmlformats.org/officeDocument/2006/relationships"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dgm:spPr>
      <dgm:extLst>
        <a:ext uri="{E40237B7-FDA0-4F09-8148-C483321AD2D9}">
          <dgm14:cNvPr xmlns:dgm14="http://schemas.microsoft.com/office/drawing/2010/diagram" id="0" name="" descr="Books"/>
        </a:ext>
      </dgm:extLst>
    </dgm:pt>
    <dgm:pt modelId="{E6E83FB8-A236-4765-8E2F-D4B1FAA5B7A6}" type="pres">
      <dgm:prSet presAssocID="{7EB17E2B-17A7-448D-93D3-965C00F856C4}" presName="iconSpace" presStyleCnt="0"/>
      <dgm:spPr/>
    </dgm:pt>
    <dgm:pt modelId="{9618FBAE-253B-4D6A-B452-71C839B540AC}" type="pres">
      <dgm:prSet presAssocID="{7EB17E2B-17A7-448D-93D3-965C00F856C4}" presName="parTx" presStyleLbl="revTx" presStyleIdx="4" presStyleCnt="6">
        <dgm:presLayoutVars>
          <dgm:chMax val="0"/>
          <dgm:chPref val="0"/>
        </dgm:presLayoutVars>
      </dgm:prSet>
      <dgm:spPr/>
    </dgm:pt>
    <dgm:pt modelId="{7A25980E-02F1-4131-B8F0-F836C7084F23}" type="pres">
      <dgm:prSet presAssocID="{7EB17E2B-17A7-448D-93D3-965C00F856C4}" presName="txSpace" presStyleCnt="0"/>
      <dgm:spPr/>
    </dgm:pt>
    <dgm:pt modelId="{1238D722-F0CE-4CFE-97A5-A2EDAD26512D}" type="pres">
      <dgm:prSet presAssocID="{7EB17E2B-17A7-448D-93D3-965C00F856C4}" presName="desTx" presStyleLbl="revTx" presStyleIdx="5" presStyleCnt="6">
        <dgm:presLayoutVars/>
      </dgm:prSet>
      <dgm:spPr/>
    </dgm:pt>
  </dgm:ptLst>
  <dgm:cxnLst>
    <dgm:cxn modelId="{911B0B12-3E7E-49A8-84F8-235E707C4B4A}" srcId="{31CCF759-534C-4EBA-A364-96A5F7E34A57}" destId="{55696D51-D23E-47C3-85DF-288643421A2F}" srcOrd="1" destOrd="0" parTransId="{DC7B9281-4B3D-463D-9D18-C90B63989BC5}" sibTransId="{FE298193-4B71-4DE8-8EDA-A96C1F81338D}"/>
    <dgm:cxn modelId="{C72AAE14-E0B9-4847-85FD-F2988ED62234}" type="presOf" srcId="{55696D51-D23E-47C3-85DF-288643421A2F}" destId="{809C2592-A78F-4CA9-88B7-0E128CFBC79E}" srcOrd="0" destOrd="1" presId="urn:microsoft.com/office/officeart/2018/2/layout/IconLabelDescriptionList"/>
    <dgm:cxn modelId="{226FB914-CDC1-493E-BB73-75440BE2BC80}" srcId="{7EB17E2B-17A7-448D-93D3-965C00F856C4}" destId="{A9A4DA99-779A-422B-9C9C-28D47EDC948B}" srcOrd="0" destOrd="0" parTransId="{B882A732-5D43-414E-86B6-549A6BC48F5B}" sibTransId="{A5E34588-CD7D-4058-92BD-31AF56355265}"/>
    <dgm:cxn modelId="{91920F2D-4A5E-4B58-8808-080BAC7F0C08}" srcId="{1AE8BAF0-6D55-4A75-8C80-537ABFF4C846}" destId="{A3A8ED8B-CAD2-46ED-BD59-700208C6711F}" srcOrd="0" destOrd="0" parTransId="{5A86E348-AD1B-43F0-BC3D-49AC5058595C}" sibTransId="{761579EE-34E2-47FC-AAD8-AD3B25A4B2FA}"/>
    <dgm:cxn modelId="{BC7BF032-B657-488E-9E89-B89AEFD97CF1}" srcId="{A3A8ED8B-CAD2-46ED-BD59-700208C6711F}" destId="{2B3651A4-1C60-4AC3-AD76-3AABFBAE64A9}" srcOrd="1" destOrd="0" parTransId="{E264C5DF-4411-4945-ADA5-A246D9970317}" sibTransId="{FCFEC937-6DEC-456D-9CAC-F3001DDFC037}"/>
    <dgm:cxn modelId="{91F64B65-2C0B-41B2-9DB2-03226F968BEA}" type="presOf" srcId="{A3A8ED8B-CAD2-46ED-BD59-700208C6711F}" destId="{4ACF046E-9275-4258-ABBF-2EC52EE28CFE}" srcOrd="0" destOrd="0" presId="urn:microsoft.com/office/officeart/2018/2/layout/IconLabelDescriptionList"/>
    <dgm:cxn modelId="{85F2F147-B477-482E-811F-6FA377C78C67}" type="presOf" srcId="{EE998CAA-A5F9-4D1E-A66F-3C0E30E01E42}" destId="{809C2592-A78F-4CA9-88B7-0E128CFBC79E}" srcOrd="0" destOrd="0" presId="urn:microsoft.com/office/officeart/2018/2/layout/IconLabelDescriptionList"/>
    <dgm:cxn modelId="{91B04869-BC0F-47C2-B0B1-2673E8B092BE}" type="presOf" srcId="{429FFEDE-2550-47BD-BE2D-00A0C7A98DDF}" destId="{1238D722-F0CE-4CFE-97A5-A2EDAD26512D}" srcOrd="0" destOrd="1" presId="urn:microsoft.com/office/officeart/2018/2/layout/IconLabelDescriptionList"/>
    <dgm:cxn modelId="{08A0A270-B288-4742-AA71-08AB6AE8A913}" type="presOf" srcId="{31CCF759-534C-4EBA-A364-96A5F7E34A57}" destId="{40C715FA-7183-4994-9A73-ACECACF04486}" srcOrd="0" destOrd="0" presId="urn:microsoft.com/office/officeart/2018/2/layout/IconLabelDescriptionList"/>
    <dgm:cxn modelId="{344C068A-4801-485F-9F18-12D89D7041B7}" srcId="{7EB17E2B-17A7-448D-93D3-965C00F856C4}" destId="{429FFEDE-2550-47BD-BE2D-00A0C7A98DDF}" srcOrd="1" destOrd="0" parTransId="{EAE4F8EC-711A-41FC-B3C6-F038F288BA77}" sibTransId="{1AE9DC35-DB86-4BBF-8D81-DE51EECE076A}"/>
    <dgm:cxn modelId="{36C7D790-41CA-4C13-AD2E-4A47B1C470F9}" type="presOf" srcId="{7EB17E2B-17A7-448D-93D3-965C00F856C4}" destId="{9618FBAE-253B-4D6A-B452-71C839B540AC}" srcOrd="0" destOrd="0" presId="urn:microsoft.com/office/officeart/2018/2/layout/IconLabelDescriptionList"/>
    <dgm:cxn modelId="{A8F9DBAC-3121-4C5A-8C4F-4792063FFF6B}" srcId="{A3A8ED8B-CAD2-46ED-BD59-700208C6711F}" destId="{0699F013-4ED3-4B3A-AB2D-BB94B32F340E}" srcOrd="0" destOrd="0" parTransId="{D71E86A4-94FC-4C2C-961C-3ED762F26E27}" sibTransId="{923DFEB4-4E16-494C-87BC-4DF5D7E0E27B}"/>
    <dgm:cxn modelId="{993162AD-C22A-4B37-928B-94AFCD235B08}" type="presOf" srcId="{1AE8BAF0-6D55-4A75-8C80-537ABFF4C846}" destId="{A89ABEBB-9569-4880-A8F3-9FC1C51B624E}" srcOrd="0" destOrd="0" presId="urn:microsoft.com/office/officeart/2018/2/layout/IconLabelDescriptionList"/>
    <dgm:cxn modelId="{D685F7B5-F001-4053-ABA9-40035D32B592}" srcId="{31CCF759-534C-4EBA-A364-96A5F7E34A57}" destId="{EE998CAA-A5F9-4D1E-A66F-3C0E30E01E42}" srcOrd="0" destOrd="0" parTransId="{A827787D-9B47-467C-8B25-A81F2882F9FB}" sibTransId="{7BEF44B1-1D79-4A73-ACF6-256834F33937}"/>
    <dgm:cxn modelId="{D4B7FCCA-F830-41AC-B2AE-030A94DFA5A0}" type="presOf" srcId="{0699F013-4ED3-4B3A-AB2D-BB94B32F340E}" destId="{AFB17128-3068-45BF-8911-1B2784FADF45}" srcOrd="0" destOrd="0" presId="urn:microsoft.com/office/officeart/2018/2/layout/IconLabelDescriptionList"/>
    <dgm:cxn modelId="{74B139CC-793A-4924-BD96-D0B053A75AEB}" srcId="{1AE8BAF0-6D55-4A75-8C80-537ABFF4C846}" destId="{31CCF759-534C-4EBA-A364-96A5F7E34A57}" srcOrd="1" destOrd="0" parTransId="{56032180-FB75-4518-B437-C84F11F6A718}" sibTransId="{8623C2CB-70CB-4F01-863C-04B846DABAE0}"/>
    <dgm:cxn modelId="{8A830CE2-5298-4546-BFB4-5FF049D2AFC8}" srcId="{1AE8BAF0-6D55-4A75-8C80-537ABFF4C846}" destId="{7EB17E2B-17A7-448D-93D3-965C00F856C4}" srcOrd="2" destOrd="0" parTransId="{6ADE2141-7488-445C-B1DE-9AC230DC82E2}" sibTransId="{53B6BCFD-FACF-4AA4-9418-5138E765B0B7}"/>
    <dgm:cxn modelId="{9D7236E6-29E1-41D1-A39D-F38B3B80143E}" type="presOf" srcId="{2B3651A4-1C60-4AC3-AD76-3AABFBAE64A9}" destId="{AFB17128-3068-45BF-8911-1B2784FADF45}" srcOrd="0" destOrd="1" presId="urn:microsoft.com/office/officeart/2018/2/layout/IconLabelDescriptionList"/>
    <dgm:cxn modelId="{380876F9-B8D4-4728-98B7-4BB3F0CE683B}" type="presOf" srcId="{A9A4DA99-779A-422B-9C9C-28D47EDC948B}" destId="{1238D722-F0CE-4CFE-97A5-A2EDAD26512D}" srcOrd="0" destOrd="0" presId="urn:microsoft.com/office/officeart/2018/2/layout/IconLabelDescriptionList"/>
    <dgm:cxn modelId="{A265EE9A-CCDF-427F-B653-4FCF196CA31B}" type="presParOf" srcId="{A89ABEBB-9569-4880-A8F3-9FC1C51B624E}" destId="{28A16DAF-E7E8-498D-8A31-ADE110AD31D3}" srcOrd="0" destOrd="0" presId="urn:microsoft.com/office/officeart/2018/2/layout/IconLabelDescriptionList"/>
    <dgm:cxn modelId="{27C397E2-6B8D-4418-B025-FF5BD9B2ABF4}" type="presParOf" srcId="{28A16DAF-E7E8-498D-8A31-ADE110AD31D3}" destId="{63E848EE-355C-4B2B-A092-404559DE9FBB}" srcOrd="0" destOrd="0" presId="urn:microsoft.com/office/officeart/2018/2/layout/IconLabelDescriptionList"/>
    <dgm:cxn modelId="{FDF22D1D-2493-411F-9FAA-92337B0C6217}" type="presParOf" srcId="{28A16DAF-E7E8-498D-8A31-ADE110AD31D3}" destId="{6F1A756F-ACD2-4EF7-960D-33E78F85FABA}" srcOrd="1" destOrd="0" presId="urn:microsoft.com/office/officeart/2018/2/layout/IconLabelDescriptionList"/>
    <dgm:cxn modelId="{96E2950D-AFF8-471C-8215-5E07DC25BA20}" type="presParOf" srcId="{28A16DAF-E7E8-498D-8A31-ADE110AD31D3}" destId="{4ACF046E-9275-4258-ABBF-2EC52EE28CFE}" srcOrd="2" destOrd="0" presId="urn:microsoft.com/office/officeart/2018/2/layout/IconLabelDescriptionList"/>
    <dgm:cxn modelId="{6CE75252-8A14-463D-8D89-AF28294D60C1}" type="presParOf" srcId="{28A16DAF-E7E8-498D-8A31-ADE110AD31D3}" destId="{967E2076-129A-4F6A-86A4-49BEDFDEBFB5}" srcOrd="3" destOrd="0" presId="urn:microsoft.com/office/officeart/2018/2/layout/IconLabelDescriptionList"/>
    <dgm:cxn modelId="{382CCC4B-778E-4087-BE6C-BA2DDF93FE99}" type="presParOf" srcId="{28A16DAF-E7E8-498D-8A31-ADE110AD31D3}" destId="{AFB17128-3068-45BF-8911-1B2784FADF45}" srcOrd="4" destOrd="0" presId="urn:microsoft.com/office/officeart/2018/2/layout/IconLabelDescriptionList"/>
    <dgm:cxn modelId="{3EF09C4C-709F-4CCF-8DF0-032F7C2CFE0B}" type="presParOf" srcId="{A89ABEBB-9569-4880-A8F3-9FC1C51B624E}" destId="{986E09D5-6A0A-4CAE-B7CD-A96999BFE350}" srcOrd="1" destOrd="0" presId="urn:microsoft.com/office/officeart/2018/2/layout/IconLabelDescriptionList"/>
    <dgm:cxn modelId="{A9B00EA2-2E97-4CCF-9337-E818BBBDE71C}" type="presParOf" srcId="{A89ABEBB-9569-4880-A8F3-9FC1C51B624E}" destId="{863EA630-BE39-4B3B-85DB-5861C33931EB}" srcOrd="2" destOrd="0" presId="urn:microsoft.com/office/officeart/2018/2/layout/IconLabelDescriptionList"/>
    <dgm:cxn modelId="{B938E0B9-C1CB-411A-976C-6DDFD9EAAA24}" type="presParOf" srcId="{863EA630-BE39-4B3B-85DB-5861C33931EB}" destId="{9A8402E6-F7C5-4CCC-AE37-7E64F4F31DC0}" srcOrd="0" destOrd="0" presId="urn:microsoft.com/office/officeart/2018/2/layout/IconLabelDescriptionList"/>
    <dgm:cxn modelId="{D2726E0D-D762-4750-A371-7E36157FC3D8}" type="presParOf" srcId="{863EA630-BE39-4B3B-85DB-5861C33931EB}" destId="{2F4B38F2-501C-4B18-8DB3-48E0AB708E18}" srcOrd="1" destOrd="0" presId="urn:microsoft.com/office/officeart/2018/2/layout/IconLabelDescriptionList"/>
    <dgm:cxn modelId="{F6AB4BC9-1268-47B8-9876-649D84EE2CEF}" type="presParOf" srcId="{863EA630-BE39-4B3B-85DB-5861C33931EB}" destId="{40C715FA-7183-4994-9A73-ACECACF04486}" srcOrd="2" destOrd="0" presId="urn:microsoft.com/office/officeart/2018/2/layout/IconLabelDescriptionList"/>
    <dgm:cxn modelId="{6FEA779B-D044-4D83-8170-8BA2CEF85DFB}" type="presParOf" srcId="{863EA630-BE39-4B3B-85DB-5861C33931EB}" destId="{C247CD12-91D8-4232-8722-EB35F18EC3AB}" srcOrd="3" destOrd="0" presId="urn:microsoft.com/office/officeart/2018/2/layout/IconLabelDescriptionList"/>
    <dgm:cxn modelId="{02B2AF5B-B37A-4F70-8563-C5ADA3512CB9}" type="presParOf" srcId="{863EA630-BE39-4B3B-85DB-5861C33931EB}" destId="{809C2592-A78F-4CA9-88B7-0E128CFBC79E}" srcOrd="4" destOrd="0" presId="urn:microsoft.com/office/officeart/2018/2/layout/IconLabelDescriptionList"/>
    <dgm:cxn modelId="{743CE9E3-D1DD-43CD-A673-67FA6E9E5095}" type="presParOf" srcId="{A89ABEBB-9569-4880-A8F3-9FC1C51B624E}" destId="{770A30EC-4090-4D47-84B2-A3907DA22C86}" srcOrd="3" destOrd="0" presId="urn:microsoft.com/office/officeart/2018/2/layout/IconLabelDescriptionList"/>
    <dgm:cxn modelId="{8E83A248-BC2D-4588-9D6F-C4260E99BF65}" type="presParOf" srcId="{A89ABEBB-9569-4880-A8F3-9FC1C51B624E}" destId="{506712EB-D060-4057-9528-C6804B60BB47}" srcOrd="4" destOrd="0" presId="urn:microsoft.com/office/officeart/2018/2/layout/IconLabelDescriptionList"/>
    <dgm:cxn modelId="{9FEF0DEC-6635-44D1-A382-5D6405D29D2C}" type="presParOf" srcId="{506712EB-D060-4057-9528-C6804B60BB47}" destId="{2D33FA1F-C526-4375-ACE0-422D48A5B1C2}" srcOrd="0" destOrd="0" presId="urn:microsoft.com/office/officeart/2018/2/layout/IconLabelDescriptionList"/>
    <dgm:cxn modelId="{ED1F5893-32AE-4C38-9A49-8F3F99727481}" type="presParOf" srcId="{506712EB-D060-4057-9528-C6804B60BB47}" destId="{E6E83FB8-A236-4765-8E2F-D4B1FAA5B7A6}" srcOrd="1" destOrd="0" presId="urn:microsoft.com/office/officeart/2018/2/layout/IconLabelDescriptionList"/>
    <dgm:cxn modelId="{A5A8080D-7A63-410B-B755-01B93EE83F7D}" type="presParOf" srcId="{506712EB-D060-4057-9528-C6804B60BB47}" destId="{9618FBAE-253B-4D6A-B452-71C839B540AC}" srcOrd="2" destOrd="0" presId="urn:microsoft.com/office/officeart/2018/2/layout/IconLabelDescriptionList"/>
    <dgm:cxn modelId="{A782604F-9F6A-4B2B-8B00-0386621A7C90}" type="presParOf" srcId="{506712EB-D060-4057-9528-C6804B60BB47}" destId="{7A25980E-02F1-4131-B8F0-F836C7084F23}" srcOrd="3" destOrd="0" presId="urn:microsoft.com/office/officeart/2018/2/layout/IconLabelDescriptionList"/>
    <dgm:cxn modelId="{79F25CC8-CC88-4B7F-88D8-261F248ABCF5}" type="presParOf" srcId="{506712EB-D060-4057-9528-C6804B60BB47}" destId="{1238D722-F0CE-4CFE-97A5-A2EDAD26512D}"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E9BC8B-E530-4064-AD39-8194C84DECB9}">
      <dsp:nvSpPr>
        <dsp:cNvPr id="0" name=""/>
        <dsp:cNvSpPr/>
      </dsp:nvSpPr>
      <dsp:spPr>
        <a:xfrm rot="5400000">
          <a:off x="5088528" y="-1804379"/>
          <a:ext cx="1514411" cy="5501867"/>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38100" rIns="76200" bIns="381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Manage software that runs in AWS (Amazon Web Services) on Windows Servers</a:t>
          </a:r>
        </a:p>
        <a:p>
          <a:pPr marL="228600" lvl="1" indent="-228600" algn="l" defTabSz="889000">
            <a:lnSpc>
              <a:spcPct val="90000"/>
            </a:lnSpc>
            <a:spcBef>
              <a:spcPct val="0"/>
            </a:spcBef>
            <a:spcAft>
              <a:spcPct val="15000"/>
            </a:spcAft>
            <a:buChar char="•"/>
          </a:pPr>
          <a:r>
            <a:rPr lang="en-US" sz="2000" kern="1200" dirty="0"/>
            <a:t>Automation of tasks using mostly Windows PowerShell</a:t>
          </a:r>
        </a:p>
      </dsp:txBody>
      <dsp:txXfrm rot="-5400000">
        <a:off x="3094801" y="263275"/>
        <a:ext cx="5427940" cy="1366557"/>
      </dsp:txXfrm>
    </dsp:sp>
    <dsp:sp modelId="{5AF835BE-8E79-4BDC-A7CF-83C9835D6316}">
      <dsp:nvSpPr>
        <dsp:cNvPr id="0" name=""/>
        <dsp:cNvSpPr/>
      </dsp:nvSpPr>
      <dsp:spPr>
        <a:xfrm>
          <a:off x="0" y="47"/>
          <a:ext cx="3094800" cy="1893013"/>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a:t>Operations engineer for an IRM (Integrated Risk Management) company</a:t>
          </a:r>
        </a:p>
      </dsp:txBody>
      <dsp:txXfrm>
        <a:off x="92409" y="92456"/>
        <a:ext cx="2909982" cy="1708195"/>
      </dsp:txXfrm>
    </dsp:sp>
    <dsp:sp modelId="{60475F54-FD57-43DF-AF99-8DD5EAF0B3E8}">
      <dsp:nvSpPr>
        <dsp:cNvPr id="0" name=""/>
        <dsp:cNvSpPr/>
      </dsp:nvSpPr>
      <dsp:spPr>
        <a:xfrm rot="5400000">
          <a:off x="5088528" y="183284"/>
          <a:ext cx="1514411" cy="5501867"/>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38100" rIns="76200" bIns="381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Wrote code in C# using and .NET framework</a:t>
          </a:r>
        </a:p>
        <a:p>
          <a:pPr marL="228600" lvl="1" indent="-228600" algn="l" defTabSz="889000">
            <a:lnSpc>
              <a:spcPct val="90000"/>
            </a:lnSpc>
            <a:spcBef>
              <a:spcPct val="0"/>
            </a:spcBef>
            <a:spcAft>
              <a:spcPct val="15000"/>
            </a:spcAft>
            <a:buChar char="•"/>
          </a:pPr>
          <a:r>
            <a:rPr lang="en-US" sz="2000" kern="1200" dirty="0"/>
            <a:t>Managed software that runs in Azure on Windows Servers</a:t>
          </a:r>
        </a:p>
      </dsp:txBody>
      <dsp:txXfrm rot="-5400000">
        <a:off x="3094801" y="2250939"/>
        <a:ext cx="5427940" cy="1366557"/>
      </dsp:txXfrm>
    </dsp:sp>
    <dsp:sp modelId="{A7B91851-47D7-4302-8559-A7C3DBF2CD6B}">
      <dsp:nvSpPr>
        <dsp:cNvPr id="0" name=""/>
        <dsp:cNvSpPr/>
      </dsp:nvSpPr>
      <dsp:spPr>
        <a:xfrm>
          <a:off x="0" y="1987711"/>
          <a:ext cx="3094800" cy="1893013"/>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a:t>Previously supported a smaller application and also did application development</a:t>
          </a:r>
        </a:p>
      </dsp:txBody>
      <dsp:txXfrm>
        <a:off x="92409" y="2080120"/>
        <a:ext cx="2909982" cy="17081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E848EE-355C-4B2B-A092-404559DE9FBB}">
      <dsp:nvSpPr>
        <dsp:cNvPr id="0" name=""/>
        <dsp:cNvSpPr/>
      </dsp:nvSpPr>
      <dsp:spPr>
        <a:xfrm>
          <a:off x="11602" y="50264"/>
          <a:ext cx="1185996" cy="115264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ACF046E-9275-4258-ABBF-2EC52EE28CFE}">
      <dsp:nvSpPr>
        <dsp:cNvPr id="0" name=""/>
        <dsp:cNvSpPr/>
      </dsp:nvSpPr>
      <dsp:spPr>
        <a:xfrm>
          <a:off x="11602" y="1352287"/>
          <a:ext cx="3388562" cy="49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kern="1200"/>
            <a:t>Discord</a:t>
          </a:r>
        </a:p>
      </dsp:txBody>
      <dsp:txXfrm>
        <a:off x="11602" y="1352287"/>
        <a:ext cx="3388562" cy="493989"/>
      </dsp:txXfrm>
    </dsp:sp>
    <dsp:sp modelId="{AFB17128-3068-45BF-8911-1B2784FADF45}">
      <dsp:nvSpPr>
        <dsp:cNvPr id="0" name=""/>
        <dsp:cNvSpPr/>
      </dsp:nvSpPr>
      <dsp:spPr>
        <a:xfrm>
          <a:off x="11602" y="1915756"/>
          <a:ext cx="3388562" cy="1608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77850">
            <a:lnSpc>
              <a:spcPct val="90000"/>
            </a:lnSpc>
            <a:spcBef>
              <a:spcPct val="0"/>
            </a:spcBef>
            <a:spcAft>
              <a:spcPct val="35000"/>
            </a:spcAft>
            <a:buNone/>
          </a:pPr>
          <a:r>
            <a:rPr lang="en-US" sz="1300" kern="1200" dirty="0"/>
            <a:t>Social platform used for voice and chat messaging, screen sharing.</a:t>
          </a:r>
        </a:p>
        <a:p>
          <a:pPr marL="0" lvl="0" indent="0" algn="l" defTabSz="577850">
            <a:lnSpc>
              <a:spcPct val="90000"/>
            </a:lnSpc>
            <a:spcBef>
              <a:spcPct val="0"/>
            </a:spcBef>
            <a:spcAft>
              <a:spcPct val="35000"/>
            </a:spcAft>
            <a:buNone/>
          </a:pPr>
          <a:r>
            <a:rPr lang="en-US" sz="1300" kern="1200" dirty="0"/>
            <a:t>Quick guide to getting started with Discord: </a:t>
          </a:r>
          <a:r>
            <a:rPr lang="en-US" sz="1300" kern="1200" dirty="0">
              <a:hlinkClick xmlns:r="http://schemas.openxmlformats.org/officeDocument/2006/relationships" r:id="rId3"/>
            </a:rPr>
            <a:t>Getting Started – Discord</a:t>
          </a:r>
          <a:endParaRPr lang="en-US" sz="1300" kern="1200" dirty="0"/>
        </a:p>
        <a:p>
          <a:pPr marL="0" lvl="0" indent="0" algn="l" defTabSz="577850">
            <a:lnSpc>
              <a:spcPct val="90000"/>
            </a:lnSpc>
            <a:spcBef>
              <a:spcPct val="0"/>
            </a:spcBef>
            <a:spcAft>
              <a:spcPct val="35000"/>
            </a:spcAft>
            <a:buNone/>
          </a:pPr>
          <a:r>
            <a:rPr lang="en-US" sz="1300" kern="1200" dirty="0"/>
            <a:t>Discord Server link: </a:t>
          </a:r>
          <a:r>
            <a:rPr lang="en-US" sz="1300" u="sng" kern="1200" dirty="0">
              <a:hlinkClick xmlns:r="http://schemas.openxmlformats.org/officeDocument/2006/relationships" r:id="rId4"/>
            </a:rPr>
            <a:t>https://discord.gg/jmC9fwdBQH</a:t>
          </a:r>
          <a:endParaRPr lang="en-US" sz="1300" kern="1200" dirty="0"/>
        </a:p>
      </dsp:txBody>
      <dsp:txXfrm>
        <a:off x="11602" y="1915756"/>
        <a:ext cx="3388562" cy="1608478"/>
      </dsp:txXfrm>
    </dsp:sp>
    <dsp:sp modelId="{9A8402E6-F7C5-4CCC-AE37-7E64F4F31DC0}">
      <dsp:nvSpPr>
        <dsp:cNvPr id="0" name=""/>
        <dsp:cNvSpPr/>
      </dsp:nvSpPr>
      <dsp:spPr>
        <a:xfrm>
          <a:off x="3993163" y="50264"/>
          <a:ext cx="1185996" cy="115264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0C715FA-7183-4994-9A73-ACECACF04486}">
      <dsp:nvSpPr>
        <dsp:cNvPr id="0" name=""/>
        <dsp:cNvSpPr/>
      </dsp:nvSpPr>
      <dsp:spPr>
        <a:xfrm>
          <a:off x="3993163" y="1352287"/>
          <a:ext cx="3388562" cy="49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kern="1200" dirty="0"/>
            <a:t>Visual Studio Community Edition</a:t>
          </a:r>
        </a:p>
      </dsp:txBody>
      <dsp:txXfrm>
        <a:off x="3993163" y="1352287"/>
        <a:ext cx="3388562" cy="493989"/>
      </dsp:txXfrm>
    </dsp:sp>
    <dsp:sp modelId="{809C2592-A78F-4CA9-88B7-0E128CFBC79E}">
      <dsp:nvSpPr>
        <dsp:cNvPr id="0" name=""/>
        <dsp:cNvSpPr/>
      </dsp:nvSpPr>
      <dsp:spPr>
        <a:xfrm>
          <a:off x="3993163" y="1915756"/>
          <a:ext cx="3388562" cy="1608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77850">
            <a:lnSpc>
              <a:spcPct val="90000"/>
            </a:lnSpc>
            <a:spcBef>
              <a:spcPct val="0"/>
            </a:spcBef>
            <a:spcAft>
              <a:spcPct val="35000"/>
            </a:spcAft>
            <a:buNone/>
          </a:pPr>
          <a:r>
            <a:rPr lang="en-US" sz="1300" kern="1200"/>
            <a:t>Industry standard IDE (Integrated Development Environment) for developing applications using C#.</a:t>
          </a:r>
        </a:p>
        <a:p>
          <a:pPr marL="0" lvl="0" indent="0" algn="l" defTabSz="577850">
            <a:lnSpc>
              <a:spcPct val="90000"/>
            </a:lnSpc>
            <a:spcBef>
              <a:spcPct val="0"/>
            </a:spcBef>
            <a:spcAft>
              <a:spcPct val="35000"/>
            </a:spcAft>
            <a:buNone/>
          </a:pPr>
          <a:r>
            <a:rPr lang="en-US" sz="1300" kern="1200" dirty="0"/>
            <a:t>Visual Studio can be used to edit, debug, and build code, and then publish an app. Visual Studio includes compilers, code completion tools, graphical designers, and many more features to enhance the software development process.</a:t>
          </a:r>
        </a:p>
      </dsp:txBody>
      <dsp:txXfrm>
        <a:off x="3993163" y="1915756"/>
        <a:ext cx="3388562" cy="1608478"/>
      </dsp:txXfrm>
    </dsp:sp>
    <dsp:sp modelId="{2D33FA1F-C526-4375-ACE0-422D48A5B1C2}">
      <dsp:nvSpPr>
        <dsp:cNvPr id="0" name=""/>
        <dsp:cNvSpPr/>
      </dsp:nvSpPr>
      <dsp:spPr>
        <a:xfrm>
          <a:off x="7974724" y="50264"/>
          <a:ext cx="1185996" cy="115264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618FBAE-253B-4D6A-B452-71C839B540AC}">
      <dsp:nvSpPr>
        <dsp:cNvPr id="0" name=""/>
        <dsp:cNvSpPr/>
      </dsp:nvSpPr>
      <dsp:spPr>
        <a:xfrm>
          <a:off x="7974724" y="1352287"/>
          <a:ext cx="3388562" cy="49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kern="1200"/>
            <a:t>C# Yellowbook by Rob Miles</a:t>
          </a:r>
        </a:p>
      </dsp:txBody>
      <dsp:txXfrm>
        <a:off x="7974724" y="1352287"/>
        <a:ext cx="3388562" cy="493989"/>
      </dsp:txXfrm>
    </dsp:sp>
    <dsp:sp modelId="{1238D722-F0CE-4CFE-97A5-A2EDAD26512D}">
      <dsp:nvSpPr>
        <dsp:cNvPr id="0" name=""/>
        <dsp:cNvSpPr/>
      </dsp:nvSpPr>
      <dsp:spPr>
        <a:xfrm>
          <a:off x="7974724" y="1915756"/>
          <a:ext cx="3388562" cy="1608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77850">
            <a:lnSpc>
              <a:spcPct val="90000"/>
            </a:lnSpc>
            <a:spcBef>
              <a:spcPct val="0"/>
            </a:spcBef>
            <a:spcAft>
              <a:spcPct val="35000"/>
            </a:spcAft>
            <a:buNone/>
          </a:pPr>
          <a:r>
            <a:rPr lang="en-US" sz="1300" kern="1200"/>
            <a:t>A free textbook to help get started coding and teach fundamentals needed to get started writing code.</a:t>
          </a:r>
        </a:p>
        <a:p>
          <a:pPr marL="0" lvl="0" indent="0" algn="l" defTabSz="577850">
            <a:lnSpc>
              <a:spcPct val="90000"/>
            </a:lnSpc>
            <a:spcBef>
              <a:spcPct val="0"/>
            </a:spcBef>
            <a:spcAft>
              <a:spcPct val="35000"/>
            </a:spcAft>
            <a:buNone/>
          </a:pPr>
          <a:r>
            <a:rPr lang="en-US" sz="1300" kern="1200" dirty="0"/>
            <a:t>Can be downloaded for free here: </a:t>
          </a:r>
          <a:r>
            <a:rPr lang="en-US" sz="1300" kern="1200" dirty="0">
              <a:hlinkClick xmlns:r="http://schemas.openxmlformats.org/officeDocument/2006/relationships" r:id="rId9"/>
            </a:rPr>
            <a:t>https://www.robmiles.com/s/CSharp-Book-2019-Refresh.pdf</a:t>
          </a:r>
          <a:endParaRPr lang="en-US" sz="1300" kern="1200" dirty="0"/>
        </a:p>
      </dsp:txBody>
      <dsp:txXfrm>
        <a:off x="7974724" y="1915756"/>
        <a:ext cx="3388562" cy="1608478"/>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jpeg>
</file>

<file path=ppt/media/image14.jpeg>
</file>

<file path=ppt/media/image15.jpeg>
</file>

<file path=ppt/media/image2.pn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1399798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684051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9861083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2110466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9597551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38353507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28822258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3204274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1373792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F05E06-4CF7-4C23-AB25-D0AA884EE326}" type="datetimeFigureOut">
              <a:rPr lang="en-US" smtClean="0"/>
              <a:t>4/15/2023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3783269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F05E06-4CF7-4C23-AB25-D0AA884EE326}" type="datetimeFigureOut">
              <a:rPr lang="en-US" smtClean="0"/>
              <a:t>4/15/2023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1036057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EF05E06-4CF7-4C23-AB25-D0AA884EE326}" type="datetimeFigureOut">
              <a:rPr lang="en-US" smtClean="0"/>
              <a:t>4/15/2023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2775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EF05E06-4CF7-4C23-AB25-D0AA884EE326}" type="datetimeFigureOut">
              <a:rPr lang="en-US" smtClean="0"/>
              <a:t>4/15/2023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1878434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F05E06-4CF7-4C23-AB25-D0AA884EE326}" type="datetimeFigureOut">
              <a:rPr lang="en-US" smtClean="0"/>
              <a:t>4/15/2023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21646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F05E06-4CF7-4C23-AB25-D0AA884EE326}" type="datetimeFigureOut">
              <a:rPr lang="en-US" smtClean="0"/>
              <a:t>4/15/2023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1276338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EF05E06-4CF7-4C23-AB25-D0AA884EE326}" type="datetimeFigureOut">
              <a:rPr lang="en-US" smtClean="0"/>
              <a:t>4/15/2023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F502B3-5A06-4B5A-B9DB-EA8C9D58A203}" type="slidenum">
              <a:rPr lang="en-US" smtClean="0"/>
              <a:t>‹#›</a:t>
            </a:fld>
            <a:endParaRPr lang="en-US"/>
          </a:p>
        </p:txBody>
      </p:sp>
    </p:spTree>
    <p:extLst>
      <p:ext uri="{BB962C8B-B14F-4D97-AF65-F5344CB8AC3E}">
        <p14:creationId xmlns:p14="http://schemas.microsoft.com/office/powerpoint/2010/main" val="288548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EF05E06-4CF7-4C23-AB25-D0AA884EE326}" type="datetimeFigureOut">
              <a:rPr lang="en-US" smtClean="0"/>
              <a:t>4/15/2023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8F502B3-5A06-4B5A-B9DB-EA8C9D58A203}" type="slidenum">
              <a:rPr lang="en-US" smtClean="0"/>
              <a:t>‹#›</a:t>
            </a:fld>
            <a:endParaRPr lang="en-US"/>
          </a:p>
        </p:txBody>
      </p:sp>
    </p:spTree>
    <p:extLst>
      <p:ext uri="{BB962C8B-B14F-4D97-AF65-F5344CB8AC3E}">
        <p14:creationId xmlns:p14="http://schemas.microsoft.com/office/powerpoint/2010/main" val="340112050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visualstudio.microsoft.com/vs/community/"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omputer script on a screen">
            <a:extLst>
              <a:ext uri="{FF2B5EF4-FFF2-40B4-BE49-F238E27FC236}">
                <a16:creationId xmlns:a16="http://schemas.microsoft.com/office/drawing/2014/main" id="{62CBCF90-3F0B-D119-2638-D01069617A78}"/>
              </a:ext>
            </a:extLst>
          </p:cNvPr>
          <p:cNvPicPr>
            <a:picLocks noChangeAspect="1"/>
          </p:cNvPicPr>
          <p:nvPr/>
        </p:nvPicPr>
        <p:blipFill rotWithShape="1">
          <a:blip r:embed="rId2"/>
          <a:srcRect l="9091" t="11172" b="12220"/>
          <a:stretch/>
        </p:blipFill>
        <p:spPr>
          <a:xfrm>
            <a:off x="1" y="10"/>
            <a:ext cx="12191999" cy="6857990"/>
          </a:xfrm>
          <a:prstGeom prst="rect">
            <a:avLst/>
          </a:prstGeom>
        </p:spPr>
      </p:pic>
      <p:sp>
        <p:nvSpPr>
          <p:cNvPr id="30" name="Isosceles Triangle 29">
            <a:extLst>
              <a:ext uri="{FF2B5EF4-FFF2-40B4-BE49-F238E27FC236}">
                <a16:creationId xmlns:a16="http://schemas.microsoft.com/office/drawing/2014/main" id="{3559A5F2-8BE0-4998-A1E4-1B145465A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Parallelogram 31">
            <a:extLst>
              <a:ext uri="{FF2B5EF4-FFF2-40B4-BE49-F238E27FC236}">
                <a16:creationId xmlns:a16="http://schemas.microsoft.com/office/drawing/2014/main" id="{3A6596D4-D53C-424F-9F16-CC8686C07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84541" y="0"/>
            <a:ext cx="7315200" cy="6858000"/>
          </a:xfrm>
          <a:prstGeom prst="parallelogram">
            <a:avLst>
              <a:gd name="adj" fmla="val 14937"/>
            </a:avLst>
          </a:prstGeom>
          <a:solidFill>
            <a:schemeClr val="tx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4" name="Straight Connector 33">
            <a:extLst>
              <a:ext uri="{FF2B5EF4-FFF2-40B4-BE49-F238E27FC236}">
                <a16:creationId xmlns:a16="http://schemas.microsoft.com/office/drawing/2014/main" id="{81BB890B-70D4-42FE-A599-6AEF1A42D9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3842D646-B58C-43C8-8152-01BC782B7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8" name="Rectangle 23">
            <a:extLst>
              <a:ext uri="{FF2B5EF4-FFF2-40B4-BE49-F238E27FC236}">
                <a16:creationId xmlns:a16="http://schemas.microsoft.com/office/drawing/2014/main" id="{9772CABD-4211-42AA-B349-D4002E52F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BBD91630-4DBA-4294-8016-FEB5C3B0C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Isosceles Triangle 41">
            <a:extLst>
              <a:ext uri="{FF2B5EF4-FFF2-40B4-BE49-F238E27FC236}">
                <a16:creationId xmlns:a16="http://schemas.microsoft.com/office/drawing/2014/main" id="{E67D1587-504D-41BC-9D48-B61257BFB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FD190AF-FBC5-EB6D-F993-4C39A24E36D0}"/>
              </a:ext>
            </a:extLst>
          </p:cNvPr>
          <p:cNvSpPr>
            <a:spLocks noGrp="1"/>
          </p:cNvSpPr>
          <p:nvPr>
            <p:ph type="ctrTitle"/>
          </p:nvPr>
        </p:nvSpPr>
        <p:spPr>
          <a:xfrm>
            <a:off x="4704200" y="1678665"/>
            <a:ext cx="5249425" cy="2369131"/>
          </a:xfrm>
        </p:spPr>
        <p:txBody>
          <a:bodyPr>
            <a:normAutofit/>
          </a:bodyPr>
          <a:lstStyle/>
          <a:p>
            <a:pPr>
              <a:lnSpc>
                <a:spcPct val="90000"/>
              </a:lnSpc>
            </a:pPr>
            <a:r>
              <a:rPr lang="en-US" dirty="0"/>
              <a:t>Introduction to Coding Using C#</a:t>
            </a:r>
          </a:p>
        </p:txBody>
      </p:sp>
      <p:sp>
        <p:nvSpPr>
          <p:cNvPr id="3" name="Subtitle 2">
            <a:extLst>
              <a:ext uri="{FF2B5EF4-FFF2-40B4-BE49-F238E27FC236}">
                <a16:creationId xmlns:a16="http://schemas.microsoft.com/office/drawing/2014/main" id="{79F425A6-92D1-267C-0F91-AB5C994E6095}"/>
              </a:ext>
            </a:extLst>
          </p:cNvPr>
          <p:cNvSpPr>
            <a:spLocks noGrp="1"/>
          </p:cNvSpPr>
          <p:nvPr>
            <p:ph type="subTitle" idx="1"/>
          </p:nvPr>
        </p:nvSpPr>
        <p:spPr>
          <a:xfrm>
            <a:off x="4700964" y="4050832"/>
            <a:ext cx="4573037" cy="1096899"/>
          </a:xfrm>
        </p:spPr>
        <p:txBody>
          <a:bodyPr>
            <a:normAutofit/>
          </a:bodyPr>
          <a:lstStyle/>
          <a:p>
            <a:r>
              <a:rPr lang="en-US" sz="2400" dirty="0">
                <a:solidFill>
                  <a:schemeClr val="bg1"/>
                </a:solidFill>
              </a:rPr>
              <a:t>By Justin Mosier for KGSA’s Computer Club</a:t>
            </a:r>
          </a:p>
        </p:txBody>
      </p:sp>
      <p:sp>
        <p:nvSpPr>
          <p:cNvPr id="44" name="Rectangle 27">
            <a:extLst>
              <a:ext uri="{FF2B5EF4-FFF2-40B4-BE49-F238E27FC236}">
                <a16:creationId xmlns:a16="http://schemas.microsoft.com/office/drawing/2014/main" id="{8765DD1A-F044-4DE7-8A9B-7C30DC85A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46" name="Rectangle 28">
            <a:extLst>
              <a:ext uri="{FF2B5EF4-FFF2-40B4-BE49-F238E27FC236}">
                <a16:creationId xmlns:a16="http://schemas.microsoft.com/office/drawing/2014/main" id="{2FE2170D-72D6-48A8-8E9A-BFF3BF03D0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29">
            <a:extLst>
              <a:ext uri="{FF2B5EF4-FFF2-40B4-BE49-F238E27FC236}">
                <a16:creationId xmlns:a16="http://schemas.microsoft.com/office/drawing/2014/main" id="{01D19436-094D-463D-AFEA-870FDBD03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49">
            <a:extLst>
              <a:ext uri="{FF2B5EF4-FFF2-40B4-BE49-F238E27FC236}">
                <a16:creationId xmlns:a16="http://schemas.microsoft.com/office/drawing/2014/main" id="{9A2DE6E0-967C-4C58-8558-EC08F1138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33418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C16C40-7C29-4ACC-B851-7E08E459B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CDD733AE-DD5E-4C77-8BCD-72BF12A06B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51DE90A4-932E-4370-BA07-30F43254C0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6A19CA4A-B208-452A-8BE4-BC6940D33D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B74F8D3E-E618-4DE3-A0CC-B4904BB5D5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299DA406-C54B-4E31-867D-FAF8DCE70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A1E16883-5140-47C4-A9AD-AD6598AC3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4CD848DC-8A2A-4093-9BDD-7AF4B6A2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34635A4D-E9CE-4B78-912A-479EA451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D663A5EE-5581-44F3-8F98-688755F63E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B1E84E6A-F5AE-4F4D-98F2-82FE4FCC26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DDE7DDC9-17D4-4686-833D-48F8733B49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BF78C015-F230-C98C-EC89-1802DBB3FBE8}"/>
              </a:ext>
            </a:extLst>
          </p:cNvPr>
          <p:cNvSpPr>
            <a:spLocks noGrp="1"/>
          </p:cNvSpPr>
          <p:nvPr>
            <p:ph type="title"/>
          </p:nvPr>
        </p:nvSpPr>
        <p:spPr>
          <a:xfrm>
            <a:off x="677334" y="609600"/>
            <a:ext cx="8596668" cy="1320800"/>
          </a:xfrm>
        </p:spPr>
        <p:txBody>
          <a:bodyPr>
            <a:normAutofit/>
          </a:bodyPr>
          <a:lstStyle/>
          <a:p>
            <a:r>
              <a:rPr lang="en-US" dirty="0"/>
              <a:t>Terminology</a:t>
            </a:r>
          </a:p>
        </p:txBody>
      </p:sp>
      <p:sp>
        <p:nvSpPr>
          <p:cNvPr id="3" name="Content Placeholder 2">
            <a:extLst>
              <a:ext uri="{FF2B5EF4-FFF2-40B4-BE49-F238E27FC236}">
                <a16:creationId xmlns:a16="http://schemas.microsoft.com/office/drawing/2014/main" id="{92D96592-C027-FA7E-7637-14094A0301BA}"/>
              </a:ext>
            </a:extLst>
          </p:cNvPr>
          <p:cNvSpPr>
            <a:spLocks noGrp="1"/>
          </p:cNvSpPr>
          <p:nvPr>
            <p:ph idx="1"/>
          </p:nvPr>
        </p:nvSpPr>
        <p:spPr>
          <a:xfrm>
            <a:off x="658129" y="1741026"/>
            <a:ext cx="8596668" cy="3880773"/>
          </a:xfrm>
        </p:spPr>
        <p:txBody>
          <a:bodyPr>
            <a:noAutofit/>
          </a:bodyPr>
          <a:lstStyle/>
          <a:p>
            <a:r>
              <a:rPr lang="en-US" sz="2000" dirty="0"/>
              <a:t>A </a:t>
            </a:r>
            <a:r>
              <a:rPr lang="en-US" sz="2000" b="1" dirty="0"/>
              <a:t>programming language </a:t>
            </a:r>
            <a:r>
              <a:rPr lang="en-US" sz="2000" dirty="0"/>
              <a:t>is a system of notation for writing computer programs.</a:t>
            </a:r>
          </a:p>
          <a:p>
            <a:pPr lvl="1"/>
            <a:r>
              <a:rPr lang="en-US" sz="2000" dirty="0"/>
              <a:t>The description of a programming language is usually split into the two components of syntax (form) and semantics (meaning).</a:t>
            </a:r>
          </a:p>
          <a:p>
            <a:pPr lvl="1"/>
            <a:r>
              <a:rPr lang="en-US" sz="2000" dirty="0"/>
              <a:t>You will learn many different programming languages with different strengths and weaknesses created for different purposes.</a:t>
            </a:r>
          </a:p>
          <a:p>
            <a:pPr lvl="2"/>
            <a:r>
              <a:rPr lang="en-US" sz="2000" b="1" i="0" dirty="0">
                <a:effectLst/>
                <a:latin typeface="open sans" panose="020B0606030504020204" pitchFamily="34" charset="0"/>
              </a:rPr>
              <a:t>C# — Application &amp; Web Development</a:t>
            </a:r>
          </a:p>
          <a:p>
            <a:pPr lvl="2"/>
            <a:r>
              <a:rPr lang="en-US" sz="2000" dirty="0"/>
              <a:t> C/C++ — Operating Systems and System Tools</a:t>
            </a:r>
          </a:p>
          <a:p>
            <a:pPr lvl="2"/>
            <a:r>
              <a:rPr lang="en-US" sz="2000" dirty="0"/>
              <a:t>PHP — Web Development</a:t>
            </a:r>
          </a:p>
          <a:p>
            <a:pPr lvl="2"/>
            <a:r>
              <a:rPr lang="en-US" sz="2000" dirty="0"/>
              <a:t> SQL — Database Management</a:t>
            </a:r>
          </a:p>
          <a:p>
            <a:pPr lvl="2"/>
            <a:r>
              <a:rPr lang="en-US" sz="2000" dirty="0"/>
              <a:t> JavaScript —  Interactive Web Development</a:t>
            </a:r>
          </a:p>
        </p:txBody>
      </p:sp>
    </p:spTree>
    <p:extLst>
      <p:ext uri="{BB962C8B-B14F-4D97-AF65-F5344CB8AC3E}">
        <p14:creationId xmlns:p14="http://schemas.microsoft.com/office/powerpoint/2010/main" val="2598174309"/>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68E48-9932-CFA1-839D-75B5DF4898FF}"/>
              </a:ext>
            </a:extLst>
          </p:cNvPr>
          <p:cNvSpPr>
            <a:spLocks noGrp="1"/>
          </p:cNvSpPr>
          <p:nvPr>
            <p:ph type="title"/>
          </p:nvPr>
        </p:nvSpPr>
        <p:spPr/>
        <p:txBody>
          <a:bodyPr/>
          <a:lstStyle/>
          <a:p>
            <a:r>
              <a:rPr lang="en-US" dirty="0"/>
              <a:t>C#</a:t>
            </a:r>
          </a:p>
        </p:txBody>
      </p:sp>
      <p:sp>
        <p:nvSpPr>
          <p:cNvPr id="3" name="Content Placeholder 2">
            <a:extLst>
              <a:ext uri="{FF2B5EF4-FFF2-40B4-BE49-F238E27FC236}">
                <a16:creationId xmlns:a16="http://schemas.microsoft.com/office/drawing/2014/main" id="{57BD57AC-C587-81F1-C6F3-A3FD8E75CF21}"/>
              </a:ext>
            </a:extLst>
          </p:cNvPr>
          <p:cNvSpPr>
            <a:spLocks noGrp="1"/>
          </p:cNvSpPr>
          <p:nvPr>
            <p:ph idx="1"/>
          </p:nvPr>
        </p:nvSpPr>
        <p:spPr>
          <a:xfrm>
            <a:off x="677334" y="1930400"/>
            <a:ext cx="8596668" cy="3880773"/>
          </a:xfrm>
        </p:spPr>
        <p:txBody>
          <a:bodyPr/>
          <a:lstStyle/>
          <a:p>
            <a:pPr lvl="1"/>
            <a:r>
              <a:rPr lang="en-US" sz="1800" dirty="0"/>
              <a:t>C# is a very flexible and powerful programming language with an interesting history. It was developed by Microsoft Corporation for a variety of reasons, some technical, some political and others marketing.</a:t>
            </a:r>
          </a:p>
          <a:p>
            <a:pPr marL="457200" lvl="1" indent="0">
              <a:buNone/>
            </a:pPr>
            <a:endParaRPr lang="en-US" sz="1800" dirty="0"/>
          </a:p>
          <a:p>
            <a:pPr lvl="1"/>
            <a:r>
              <a:rPr lang="en-US" sz="1800" dirty="0"/>
              <a:t>C# bears a strong resemblance to the C++ and Java programming languages, having borrowed (or improved) features provided by these languages. The origins of both Java and C++ can be traced back to a language called C.</a:t>
            </a:r>
          </a:p>
          <a:p>
            <a:endParaRPr lang="en-US" dirty="0"/>
          </a:p>
        </p:txBody>
      </p:sp>
    </p:spTree>
    <p:extLst>
      <p:ext uri="{BB962C8B-B14F-4D97-AF65-F5344CB8AC3E}">
        <p14:creationId xmlns:p14="http://schemas.microsoft.com/office/powerpoint/2010/main" val="4016908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25C31-159D-189E-F8AA-E79448176EA3}"/>
              </a:ext>
            </a:extLst>
          </p:cNvPr>
          <p:cNvSpPr>
            <a:spLocks noGrp="1"/>
          </p:cNvSpPr>
          <p:nvPr>
            <p:ph type="title"/>
          </p:nvPr>
        </p:nvSpPr>
        <p:spPr>
          <a:xfrm>
            <a:off x="2786047" y="609600"/>
            <a:ext cx="6487955" cy="1320800"/>
          </a:xfrm>
        </p:spPr>
        <p:txBody>
          <a:bodyPr>
            <a:normAutofit/>
          </a:bodyPr>
          <a:lstStyle/>
          <a:p>
            <a:r>
              <a:rPr lang="en-US" dirty="0"/>
              <a:t>More About C#</a:t>
            </a:r>
          </a:p>
        </p:txBody>
      </p:sp>
      <p:pic>
        <p:nvPicPr>
          <p:cNvPr id="5" name="Picture 4" descr="CPU with binary numbers and blueprint">
            <a:extLst>
              <a:ext uri="{FF2B5EF4-FFF2-40B4-BE49-F238E27FC236}">
                <a16:creationId xmlns:a16="http://schemas.microsoft.com/office/drawing/2014/main" id="{E7E6D847-676D-DF48-1EE8-37DAAA680FF3}"/>
              </a:ext>
            </a:extLst>
          </p:cNvPr>
          <p:cNvPicPr>
            <a:picLocks noChangeAspect="1"/>
          </p:cNvPicPr>
          <p:nvPr/>
        </p:nvPicPr>
        <p:blipFill rotWithShape="1">
          <a:blip r:embed="rId2">
            <a:duotone>
              <a:prstClr val="black"/>
              <a:schemeClr val="tx2">
                <a:tint val="45000"/>
                <a:satMod val="400000"/>
              </a:schemeClr>
            </a:duotone>
          </a:blip>
          <a:srcRect l="41768" r="35867" b="-1"/>
          <a:stretch/>
        </p:blipFill>
        <p:spPr>
          <a:xfrm>
            <a:off x="20" y="10"/>
            <a:ext cx="2734036" cy="6876278"/>
          </a:xfrm>
          <a:custGeom>
            <a:avLst/>
            <a:gdLst/>
            <a:ahLst/>
            <a:cxnLst/>
            <a:rect l="l" t="t" r="r" b="b"/>
            <a:pathLst>
              <a:path w="2734056" h="6858000">
                <a:moveTo>
                  <a:pt x="0" y="0"/>
                </a:moveTo>
                <a:lnTo>
                  <a:pt x="1674254" y="0"/>
                </a:lnTo>
                <a:lnTo>
                  <a:pt x="2734056" y="6850199"/>
                </a:lnTo>
                <a:lnTo>
                  <a:pt x="2734056" y="6858000"/>
                </a:lnTo>
                <a:lnTo>
                  <a:pt x="842596" y="6858000"/>
                </a:lnTo>
                <a:lnTo>
                  <a:pt x="0" y="1191846"/>
                </a:lnTo>
                <a:close/>
              </a:path>
            </a:pathLst>
          </a:custGeom>
        </p:spPr>
      </p:pic>
      <p:sp>
        <p:nvSpPr>
          <p:cNvPr id="9" name="Isosceles Triangle 8">
            <a:extLst>
              <a:ext uri="{FF2B5EF4-FFF2-40B4-BE49-F238E27FC236}">
                <a16:creationId xmlns:a16="http://schemas.microsoft.com/office/drawing/2014/main" id="{518E5A25-92C5-4F27-8E26-0AAAB0CDC8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1191846"/>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3A59B68-5CEC-5E40-A968-D6C7F05C1B2D}"/>
              </a:ext>
            </a:extLst>
          </p:cNvPr>
          <p:cNvSpPr>
            <a:spLocks noGrp="1"/>
          </p:cNvSpPr>
          <p:nvPr>
            <p:ph idx="1"/>
          </p:nvPr>
        </p:nvSpPr>
        <p:spPr>
          <a:xfrm>
            <a:off x="2786047" y="2160589"/>
            <a:ext cx="6487955" cy="3880773"/>
          </a:xfrm>
        </p:spPr>
        <p:txBody>
          <a:bodyPr>
            <a:normAutofit lnSpcReduction="10000"/>
          </a:bodyPr>
          <a:lstStyle/>
          <a:p>
            <a:pPr>
              <a:lnSpc>
                <a:spcPct val="90000"/>
              </a:lnSpc>
            </a:pPr>
            <a:r>
              <a:rPr lang="en-US" sz="1700"/>
              <a:t>A C# program can contain </a:t>
            </a:r>
            <a:r>
              <a:rPr lang="en-US" sz="1700" b="1"/>
              <a:t>managed</a:t>
            </a:r>
            <a:r>
              <a:rPr lang="en-US" sz="1700"/>
              <a:t> or </a:t>
            </a:r>
            <a:r>
              <a:rPr lang="en-US" sz="1700" b="1"/>
              <a:t>unmanaged</a:t>
            </a:r>
            <a:r>
              <a:rPr lang="en-US" sz="1700"/>
              <a:t> parts. </a:t>
            </a:r>
          </a:p>
          <a:p>
            <a:pPr>
              <a:lnSpc>
                <a:spcPct val="90000"/>
              </a:lnSpc>
            </a:pPr>
            <a:endParaRPr lang="en-US" sz="1700"/>
          </a:p>
          <a:p>
            <a:pPr>
              <a:lnSpc>
                <a:spcPct val="90000"/>
              </a:lnSpc>
            </a:pPr>
            <a:r>
              <a:rPr lang="en-US" sz="1700"/>
              <a:t>The </a:t>
            </a:r>
            <a:r>
              <a:rPr lang="en-US" sz="1700" b="1"/>
              <a:t>managed</a:t>
            </a:r>
            <a:r>
              <a:rPr lang="en-US" sz="1700"/>
              <a:t> code is watched over by the system which runs it. </a:t>
            </a:r>
          </a:p>
          <a:p>
            <a:pPr lvl="1">
              <a:lnSpc>
                <a:spcPct val="90000"/>
              </a:lnSpc>
            </a:pPr>
            <a:r>
              <a:rPr lang="en-US" sz="1700"/>
              <a:t>This makes sure that it is hard to crash your computer running managed code. </a:t>
            </a:r>
          </a:p>
          <a:p>
            <a:pPr lvl="1">
              <a:lnSpc>
                <a:spcPct val="90000"/>
              </a:lnSpc>
            </a:pPr>
            <a:r>
              <a:rPr lang="en-US" sz="1700"/>
              <a:t>Causes your programs to run more slowly. </a:t>
            </a:r>
          </a:p>
          <a:p>
            <a:pPr lvl="1">
              <a:lnSpc>
                <a:spcPct val="90000"/>
              </a:lnSpc>
            </a:pPr>
            <a:endParaRPr lang="en-US" sz="1700"/>
          </a:p>
          <a:p>
            <a:pPr>
              <a:lnSpc>
                <a:spcPct val="90000"/>
              </a:lnSpc>
            </a:pPr>
            <a:r>
              <a:rPr lang="en-US" sz="1700" b="1"/>
              <a:t>Unmanaged </a:t>
            </a:r>
            <a:r>
              <a:rPr lang="en-US" sz="1700"/>
              <a:t>code enables direct access to parts of the underlying computer system to get the maximum possible performance.</a:t>
            </a:r>
          </a:p>
          <a:p>
            <a:pPr lvl="1">
              <a:lnSpc>
                <a:spcPct val="90000"/>
              </a:lnSpc>
            </a:pPr>
            <a:r>
              <a:rPr lang="en-US" sz="1700"/>
              <a:t>An unmanaged program goes faster, but if it crashes it is capable of taking the computer.</a:t>
            </a:r>
          </a:p>
          <a:p>
            <a:pPr>
              <a:lnSpc>
                <a:spcPct val="90000"/>
              </a:lnSpc>
            </a:pPr>
            <a:endParaRPr lang="en-US" sz="1700"/>
          </a:p>
        </p:txBody>
      </p:sp>
    </p:spTree>
    <p:extLst>
      <p:ext uri="{BB962C8B-B14F-4D97-AF65-F5344CB8AC3E}">
        <p14:creationId xmlns:p14="http://schemas.microsoft.com/office/powerpoint/2010/main" val="8269277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1BA2E-0212-990F-1DAC-A96732261DA6}"/>
              </a:ext>
            </a:extLst>
          </p:cNvPr>
          <p:cNvSpPr>
            <a:spLocks noGrp="1"/>
          </p:cNvSpPr>
          <p:nvPr>
            <p:ph type="title"/>
          </p:nvPr>
        </p:nvSpPr>
        <p:spPr/>
        <p:txBody>
          <a:bodyPr/>
          <a:lstStyle/>
          <a:p>
            <a:r>
              <a:rPr lang="en-US" dirty="0"/>
              <a:t>C# - An object-oriented language</a:t>
            </a:r>
          </a:p>
        </p:txBody>
      </p:sp>
      <p:sp>
        <p:nvSpPr>
          <p:cNvPr id="3" name="Content Placeholder 2">
            <a:extLst>
              <a:ext uri="{FF2B5EF4-FFF2-40B4-BE49-F238E27FC236}">
                <a16:creationId xmlns:a16="http://schemas.microsoft.com/office/drawing/2014/main" id="{8C0F332B-8C58-E55F-EAEE-2CDF7794F751}"/>
              </a:ext>
            </a:extLst>
          </p:cNvPr>
          <p:cNvSpPr>
            <a:spLocks noGrp="1"/>
          </p:cNvSpPr>
          <p:nvPr>
            <p:ph idx="1"/>
          </p:nvPr>
        </p:nvSpPr>
        <p:spPr/>
        <p:txBody>
          <a:bodyPr/>
          <a:lstStyle/>
          <a:p>
            <a:r>
              <a:rPr lang="en-US" dirty="0"/>
              <a:t>The C# language is </a:t>
            </a:r>
            <a:r>
              <a:rPr lang="en-US" b="1" dirty="0"/>
              <a:t>object-oriented</a:t>
            </a:r>
            <a:r>
              <a:rPr lang="en-US" dirty="0"/>
              <a:t>. </a:t>
            </a:r>
          </a:p>
          <a:p>
            <a:r>
              <a:rPr lang="en-US" dirty="0"/>
              <a:t>Objects are an organizational mechanism which let you break your program down into smaller pieces, each of which controls part of the overall system. </a:t>
            </a:r>
          </a:p>
          <a:p>
            <a:r>
              <a:rPr lang="en-US" dirty="0"/>
              <a:t>Object Oriented Design makes large projects much easier to design, test and extend. </a:t>
            </a:r>
          </a:p>
          <a:p>
            <a:r>
              <a:rPr lang="en-US" dirty="0"/>
              <a:t>It also lets you create programs which can have a high degree of reliability and stability.</a:t>
            </a:r>
          </a:p>
        </p:txBody>
      </p:sp>
    </p:spTree>
    <p:extLst>
      <p:ext uri="{BB962C8B-B14F-4D97-AF65-F5344CB8AC3E}">
        <p14:creationId xmlns:p14="http://schemas.microsoft.com/office/powerpoint/2010/main" val="18035648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6A65E6-C041-B6E8-4896-ED0B29F10189}"/>
              </a:ext>
            </a:extLst>
          </p:cNvPr>
          <p:cNvSpPr>
            <a:spLocks noGrp="1"/>
          </p:cNvSpPr>
          <p:nvPr>
            <p:ph type="title"/>
          </p:nvPr>
        </p:nvSpPr>
        <p:spPr>
          <a:xfrm>
            <a:off x="1333502" y="609600"/>
            <a:ext cx="8596668" cy="1320800"/>
          </a:xfrm>
        </p:spPr>
        <p:txBody>
          <a:bodyPr>
            <a:normAutofit/>
          </a:bodyPr>
          <a:lstStyle/>
          <a:p>
            <a:r>
              <a:rPr lang="en-US" dirty="0"/>
              <a:t>C# - A compiled language</a:t>
            </a:r>
          </a:p>
        </p:txBody>
      </p:sp>
      <p:sp>
        <p:nvSpPr>
          <p:cNvPr id="10" name="Isosceles Triangle 9">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14" name="Straight Connector 13">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4578A5A8-D44F-FF34-044F-8D1228BF9BE4}"/>
              </a:ext>
            </a:extLst>
          </p:cNvPr>
          <p:cNvSpPr>
            <a:spLocks noGrp="1"/>
          </p:cNvSpPr>
          <p:nvPr>
            <p:ph idx="1"/>
          </p:nvPr>
        </p:nvSpPr>
        <p:spPr>
          <a:xfrm>
            <a:off x="1330327" y="1634378"/>
            <a:ext cx="8470898" cy="3429260"/>
          </a:xfrm>
        </p:spPr>
        <p:txBody>
          <a:bodyPr>
            <a:normAutofit/>
          </a:bodyPr>
          <a:lstStyle/>
          <a:p>
            <a:endParaRPr lang="en-US" dirty="0"/>
          </a:p>
          <a:p>
            <a:r>
              <a:rPr lang="en-US" dirty="0"/>
              <a:t>C# is a </a:t>
            </a:r>
            <a:r>
              <a:rPr lang="en-US" b="1" dirty="0"/>
              <a:t>compiled programming language</a:t>
            </a:r>
            <a:endParaRPr lang="en-US" dirty="0"/>
          </a:p>
          <a:p>
            <a:endParaRPr lang="en-US" dirty="0"/>
          </a:p>
          <a:p>
            <a:r>
              <a:rPr lang="en-US" dirty="0"/>
              <a:t>The computer cannot understand the language directly, so a program called a </a:t>
            </a:r>
            <a:r>
              <a:rPr lang="en-US" b="1" dirty="0"/>
              <a:t>compiler</a:t>
            </a:r>
            <a:r>
              <a:rPr lang="en-US" dirty="0"/>
              <a:t> converts the C# text into the “low-level” instructions which are simpler for the computer </a:t>
            </a:r>
            <a:r>
              <a:rPr lang="en-US"/>
              <a:t>to understand.</a:t>
            </a:r>
            <a:endParaRPr lang="en-US" dirty="0"/>
          </a:p>
          <a:p>
            <a:endParaRPr lang="en-US" dirty="0"/>
          </a:p>
          <a:p>
            <a:r>
              <a:rPr lang="en-US" dirty="0"/>
              <a:t>These low-level instructions are then converted into the actual commands to drive the hardware which runs your program.</a:t>
            </a:r>
          </a:p>
        </p:txBody>
      </p:sp>
      <p:sp>
        <p:nvSpPr>
          <p:cNvPr id="18"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278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2BEF2-ACF1-BCAC-814B-2C5901277333}"/>
              </a:ext>
            </a:extLst>
          </p:cNvPr>
          <p:cNvSpPr>
            <a:spLocks noGrp="1"/>
          </p:cNvSpPr>
          <p:nvPr>
            <p:ph type="title"/>
          </p:nvPr>
        </p:nvSpPr>
        <p:spPr>
          <a:xfrm>
            <a:off x="677334" y="609600"/>
            <a:ext cx="8596668" cy="1320800"/>
          </a:xfrm>
        </p:spPr>
        <p:txBody>
          <a:bodyPr anchor="t">
            <a:normAutofit/>
          </a:bodyPr>
          <a:lstStyle/>
          <a:p>
            <a:r>
              <a:rPr lang="en-US" dirty="0"/>
              <a:t>Compilers</a:t>
            </a:r>
          </a:p>
        </p:txBody>
      </p:sp>
      <p:sp>
        <p:nvSpPr>
          <p:cNvPr id="3" name="Content Placeholder 2">
            <a:extLst>
              <a:ext uri="{FF2B5EF4-FFF2-40B4-BE49-F238E27FC236}">
                <a16:creationId xmlns:a16="http://schemas.microsoft.com/office/drawing/2014/main" id="{986B9685-3498-3930-7F45-F98954F29DAF}"/>
              </a:ext>
            </a:extLst>
          </p:cNvPr>
          <p:cNvSpPr>
            <a:spLocks noGrp="1"/>
          </p:cNvSpPr>
          <p:nvPr>
            <p:ph idx="1"/>
          </p:nvPr>
        </p:nvSpPr>
        <p:spPr>
          <a:xfrm>
            <a:off x="677333" y="1930400"/>
            <a:ext cx="8323791" cy="3880773"/>
          </a:xfrm>
        </p:spPr>
        <p:txBody>
          <a:bodyPr>
            <a:normAutofit/>
          </a:bodyPr>
          <a:lstStyle/>
          <a:p>
            <a:r>
              <a:rPr lang="en-US" sz="2000" dirty="0"/>
              <a:t>Compilers decide if a program is valid or not.</a:t>
            </a:r>
          </a:p>
          <a:p>
            <a:pPr lvl="1"/>
            <a:r>
              <a:rPr lang="en-US" sz="2000" dirty="0"/>
              <a:t>Check for errors in the way that you have used the language.</a:t>
            </a:r>
          </a:p>
          <a:p>
            <a:pPr lvl="1"/>
            <a:r>
              <a:rPr lang="en-US" sz="2000" dirty="0"/>
              <a:t>Shows warnings which occur when it notices that you have done something “wrong” and may indicate that you have made a mistake.</a:t>
            </a:r>
          </a:p>
          <a:p>
            <a:pPr lvl="1"/>
            <a:r>
              <a:rPr lang="en-US" sz="2000" dirty="0"/>
              <a:t>Examples of compiled languages: C#, Java, C++, Go</a:t>
            </a:r>
          </a:p>
          <a:p>
            <a:endParaRPr lang="en-US" dirty="0"/>
          </a:p>
        </p:txBody>
      </p:sp>
    </p:spTree>
    <p:extLst>
      <p:ext uri="{BB962C8B-B14F-4D97-AF65-F5344CB8AC3E}">
        <p14:creationId xmlns:p14="http://schemas.microsoft.com/office/powerpoint/2010/main" val="2541240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E5FA3-692D-243B-CBCB-E659C48A180C}"/>
              </a:ext>
            </a:extLst>
          </p:cNvPr>
          <p:cNvSpPr>
            <a:spLocks noGrp="1"/>
          </p:cNvSpPr>
          <p:nvPr>
            <p:ph type="title"/>
          </p:nvPr>
        </p:nvSpPr>
        <p:spPr>
          <a:xfrm>
            <a:off x="5536734" y="609600"/>
            <a:ext cx="3737268" cy="1320800"/>
          </a:xfrm>
        </p:spPr>
        <p:txBody>
          <a:bodyPr>
            <a:normAutofit/>
          </a:bodyPr>
          <a:lstStyle/>
          <a:p>
            <a:r>
              <a:rPr lang="en-US" dirty="0"/>
              <a:t>Interpreted Languages</a:t>
            </a:r>
          </a:p>
        </p:txBody>
      </p:sp>
      <p:sp>
        <p:nvSpPr>
          <p:cNvPr id="3" name="Content Placeholder 2">
            <a:extLst>
              <a:ext uri="{FF2B5EF4-FFF2-40B4-BE49-F238E27FC236}">
                <a16:creationId xmlns:a16="http://schemas.microsoft.com/office/drawing/2014/main" id="{EEE5367A-9023-5FC3-D357-49237047D73B}"/>
              </a:ext>
            </a:extLst>
          </p:cNvPr>
          <p:cNvSpPr>
            <a:spLocks noGrp="1"/>
          </p:cNvSpPr>
          <p:nvPr>
            <p:ph idx="1"/>
          </p:nvPr>
        </p:nvSpPr>
        <p:spPr>
          <a:xfrm>
            <a:off x="5209563" y="2160589"/>
            <a:ext cx="4064439" cy="3880773"/>
          </a:xfrm>
        </p:spPr>
        <p:txBody>
          <a:bodyPr>
            <a:normAutofit/>
          </a:bodyPr>
          <a:lstStyle/>
          <a:p>
            <a:endParaRPr lang="en-US" dirty="0"/>
          </a:p>
          <a:p>
            <a:r>
              <a:rPr lang="en-US" dirty="0"/>
              <a:t>In an </a:t>
            </a:r>
            <a:r>
              <a:rPr lang="en-US" b="1" dirty="0"/>
              <a:t>interpreted language</a:t>
            </a:r>
            <a:r>
              <a:rPr lang="en-US" dirty="0"/>
              <a:t>, the source code is not directly translated by the target machine. Instead, a different program, called the interpreter, reads and executes the code.</a:t>
            </a:r>
          </a:p>
          <a:p>
            <a:pPr lvl="1"/>
            <a:r>
              <a:rPr lang="en-US" b="0" i="0">
                <a:effectLst/>
                <a:latin typeface="Roboto" panose="02000000000000000000" pitchFamily="2" charset="0"/>
              </a:rPr>
              <a:t>Examples of interpreted languages: Perl, Python, Ruby, PowerShell</a:t>
            </a:r>
            <a:endParaRPr lang="en-US" dirty="0"/>
          </a:p>
          <a:p>
            <a:endParaRPr lang="en-US" dirty="0"/>
          </a:p>
        </p:txBody>
      </p:sp>
      <p:pic>
        <p:nvPicPr>
          <p:cNvPr id="5" name="Picture 4" descr="101010 data lines to infinity">
            <a:extLst>
              <a:ext uri="{FF2B5EF4-FFF2-40B4-BE49-F238E27FC236}">
                <a16:creationId xmlns:a16="http://schemas.microsoft.com/office/drawing/2014/main" id="{A77F1DB8-EB60-97BE-E629-977F62056F57}"/>
              </a:ext>
            </a:extLst>
          </p:cNvPr>
          <p:cNvPicPr>
            <a:picLocks noChangeAspect="1"/>
          </p:cNvPicPr>
          <p:nvPr/>
        </p:nvPicPr>
        <p:blipFill rotWithShape="1">
          <a:blip r:embed="rId2"/>
          <a:srcRect l="26284" r="22780" b="1"/>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9" name="Isosceles Triangle 8">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95149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E2EB503-A017-4457-A105-53638C97D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664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pic>
        <p:nvPicPr>
          <p:cNvPr id="7" name="Picture 6">
            <a:extLst>
              <a:ext uri="{FF2B5EF4-FFF2-40B4-BE49-F238E27FC236}">
                <a16:creationId xmlns:a16="http://schemas.microsoft.com/office/drawing/2014/main" id="{57513E81-1F67-DB0D-7523-DE7F6CFBF869}"/>
              </a:ext>
            </a:extLst>
          </p:cNvPr>
          <p:cNvPicPr>
            <a:picLocks noChangeAspect="1"/>
          </p:cNvPicPr>
          <p:nvPr/>
        </p:nvPicPr>
        <p:blipFill rotWithShape="1">
          <a:blip r:embed="rId2">
            <a:alphaModFix amt="40000"/>
          </a:blip>
          <a:srcRect t="43563" r="-1" b="14186"/>
          <a:stretch/>
        </p:blipFill>
        <p:spPr>
          <a:xfrm>
            <a:off x="20" y="0"/>
            <a:ext cx="12188804" cy="6866465"/>
          </a:xfrm>
          <a:prstGeom prst="rect">
            <a:avLst/>
          </a:prstGeom>
        </p:spPr>
      </p:pic>
      <p:sp>
        <p:nvSpPr>
          <p:cNvPr id="2" name="Title 1">
            <a:extLst>
              <a:ext uri="{FF2B5EF4-FFF2-40B4-BE49-F238E27FC236}">
                <a16:creationId xmlns:a16="http://schemas.microsoft.com/office/drawing/2014/main" id="{F46E5D85-86AD-62C2-3FC0-9DE99345AC4A}"/>
              </a:ext>
            </a:extLst>
          </p:cNvPr>
          <p:cNvSpPr>
            <a:spLocks noGrp="1"/>
          </p:cNvSpPr>
          <p:nvPr>
            <p:ph type="title"/>
          </p:nvPr>
        </p:nvSpPr>
        <p:spPr>
          <a:xfrm>
            <a:off x="271892" y="4936870"/>
            <a:ext cx="8596668" cy="1320800"/>
          </a:xfrm>
        </p:spPr>
        <p:txBody>
          <a:bodyPr anchor="ctr">
            <a:normAutofit/>
          </a:bodyPr>
          <a:lstStyle/>
          <a:p>
            <a:r>
              <a:rPr lang="en-US" sz="4400" dirty="0">
                <a:solidFill>
                  <a:schemeClr val="tx1"/>
                </a:solidFill>
              </a:rPr>
              <a:t>About Me—Justin Mosier</a:t>
            </a:r>
          </a:p>
        </p:txBody>
      </p:sp>
      <p:sp>
        <p:nvSpPr>
          <p:cNvPr id="3" name="Content Placeholder 2">
            <a:extLst>
              <a:ext uri="{FF2B5EF4-FFF2-40B4-BE49-F238E27FC236}">
                <a16:creationId xmlns:a16="http://schemas.microsoft.com/office/drawing/2014/main" id="{4198BF68-EAC8-6CFC-2FD2-A65B2CDAE3BD}"/>
              </a:ext>
            </a:extLst>
          </p:cNvPr>
          <p:cNvSpPr>
            <a:spLocks noGrp="1"/>
          </p:cNvSpPr>
          <p:nvPr>
            <p:ph idx="1"/>
          </p:nvPr>
        </p:nvSpPr>
        <p:spPr>
          <a:xfrm>
            <a:off x="677334" y="1389160"/>
            <a:ext cx="6192949" cy="3285067"/>
          </a:xfrm>
        </p:spPr>
        <p:txBody>
          <a:bodyPr anchor="ctr">
            <a:normAutofit/>
          </a:bodyPr>
          <a:lstStyle/>
          <a:p>
            <a:r>
              <a:rPr lang="en-US" dirty="0"/>
              <a:t>Live in Denver, Colorado</a:t>
            </a:r>
          </a:p>
          <a:p>
            <a:r>
              <a:rPr lang="en-US" dirty="0"/>
              <a:t>Originally from Virginia</a:t>
            </a:r>
          </a:p>
          <a:p>
            <a:r>
              <a:rPr lang="en-US" dirty="0"/>
              <a:t>Graduated with a B.S. in Computer Science</a:t>
            </a:r>
          </a:p>
          <a:p>
            <a:endParaRPr lang="en-US" dirty="0"/>
          </a:p>
        </p:txBody>
      </p:sp>
      <p:pic>
        <p:nvPicPr>
          <p:cNvPr id="9" name="Picture 8">
            <a:extLst>
              <a:ext uri="{FF2B5EF4-FFF2-40B4-BE49-F238E27FC236}">
                <a16:creationId xmlns:a16="http://schemas.microsoft.com/office/drawing/2014/main" id="{DB820D07-4A47-504D-F802-C5A08726073E}"/>
              </a:ext>
            </a:extLst>
          </p:cNvPr>
          <p:cNvPicPr>
            <a:picLocks noChangeAspect="1"/>
          </p:cNvPicPr>
          <p:nvPr/>
        </p:nvPicPr>
        <p:blipFill rotWithShape="1">
          <a:blip r:embed="rId3"/>
          <a:srcRect l="201" t="18888" r="-202" b="17856"/>
          <a:stretch/>
        </p:blipFill>
        <p:spPr>
          <a:xfrm>
            <a:off x="6917858" y="1389160"/>
            <a:ext cx="4715465" cy="3974803"/>
          </a:xfrm>
          <a:prstGeom prst="rect">
            <a:avLst/>
          </a:prstGeom>
          <a:effectLst>
            <a:softEdge rad="101600"/>
          </a:effectLst>
        </p:spPr>
      </p:pic>
      <p:sp>
        <p:nvSpPr>
          <p:cNvPr id="4" name="TextBox 3">
            <a:extLst>
              <a:ext uri="{FF2B5EF4-FFF2-40B4-BE49-F238E27FC236}">
                <a16:creationId xmlns:a16="http://schemas.microsoft.com/office/drawing/2014/main" id="{924D4ECE-995F-7DC8-0FA0-9F0E7C2A4825}"/>
              </a:ext>
            </a:extLst>
          </p:cNvPr>
          <p:cNvSpPr txBox="1"/>
          <p:nvPr/>
        </p:nvSpPr>
        <p:spPr>
          <a:xfrm>
            <a:off x="7832786" y="5467173"/>
            <a:ext cx="3338422" cy="369332"/>
          </a:xfrm>
          <a:prstGeom prst="rect">
            <a:avLst/>
          </a:prstGeom>
          <a:noFill/>
        </p:spPr>
        <p:txBody>
          <a:bodyPr wrap="square" rtlCol="0">
            <a:spAutoFit/>
          </a:bodyPr>
          <a:lstStyle/>
          <a:p>
            <a:r>
              <a:rPr lang="en-US" dirty="0"/>
              <a:t>Me and my girlfriend Georgia</a:t>
            </a:r>
          </a:p>
        </p:txBody>
      </p:sp>
    </p:spTree>
    <p:extLst>
      <p:ext uri="{BB962C8B-B14F-4D97-AF65-F5344CB8AC3E}">
        <p14:creationId xmlns:p14="http://schemas.microsoft.com/office/powerpoint/2010/main" val="207629640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5C75D-D984-5AB9-751D-D5DE252C30F1}"/>
              </a:ext>
            </a:extLst>
          </p:cNvPr>
          <p:cNvSpPr>
            <a:spLocks noGrp="1"/>
          </p:cNvSpPr>
          <p:nvPr>
            <p:ph type="title"/>
          </p:nvPr>
        </p:nvSpPr>
        <p:spPr/>
        <p:txBody>
          <a:bodyPr/>
          <a:lstStyle/>
          <a:p>
            <a:r>
              <a:rPr lang="en-US" dirty="0"/>
              <a:t>My Work Experience</a:t>
            </a:r>
            <a:br>
              <a:rPr lang="en-US" dirty="0"/>
            </a:br>
            <a:endParaRPr lang="en-US" dirty="0"/>
          </a:p>
        </p:txBody>
      </p:sp>
      <p:graphicFrame>
        <p:nvGraphicFramePr>
          <p:cNvPr id="32" name="Content Placeholder 2">
            <a:extLst>
              <a:ext uri="{FF2B5EF4-FFF2-40B4-BE49-F238E27FC236}">
                <a16:creationId xmlns:a16="http://schemas.microsoft.com/office/drawing/2014/main" id="{6C05FFA6-0F20-8E3F-0BEA-8CE37DB782DF}"/>
              </a:ext>
            </a:extLst>
          </p:cNvPr>
          <p:cNvGraphicFramePr>
            <a:graphicFrameLocks noGrp="1"/>
          </p:cNvGraphicFramePr>
          <p:nvPr>
            <p:ph idx="1"/>
            <p:extLst>
              <p:ext uri="{D42A27DB-BD31-4B8C-83A1-F6EECF244321}">
                <p14:modId xmlns:p14="http://schemas.microsoft.com/office/powerpoint/2010/main" val="2817543490"/>
              </p:ext>
            </p:extLst>
          </p:nvPr>
        </p:nvGraphicFramePr>
        <p:xfrm>
          <a:off x="677334" y="1579564"/>
          <a:ext cx="8596668" cy="38807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772822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BD11ECC6-8551-4768-8DFD-CD41AF420A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1"/>
            <a:ext cx="12192000" cy="228599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1" name="Group 20">
            <a:extLst>
              <a:ext uri="{FF2B5EF4-FFF2-40B4-BE49-F238E27FC236}">
                <a16:creationId xmlns:a16="http://schemas.microsoft.com/office/drawing/2014/main" id="{93657592-CA60-4F45-B1A0-88AA7724208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25267" y="-8467"/>
            <a:ext cx="4766733" cy="6866467"/>
            <a:chOff x="7425267" y="-8467"/>
            <a:chExt cx="4766733" cy="6866467"/>
          </a:xfrm>
        </p:grpSpPr>
        <p:cxnSp>
          <p:nvCxnSpPr>
            <p:cNvPr id="22" name="Straight Connector 21">
              <a:extLst>
                <a:ext uri="{FF2B5EF4-FFF2-40B4-BE49-F238E27FC236}">
                  <a16:creationId xmlns:a16="http://schemas.microsoft.com/office/drawing/2014/main" id="{6F47E2B4-7DA9-4312-A1F0-C48388B236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96547" y="4572001"/>
              <a:ext cx="393665" cy="2285999"/>
            </a:xfrm>
            <a:prstGeom prst="line">
              <a:avLst/>
            </a:prstGeom>
            <a:ln w="9525">
              <a:solidFill>
                <a:srgbClr val="BFBFBF">
                  <a:alpha val="70000"/>
                </a:srgb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35B274F7-039F-4BFC-AA98-B51B1D6CB6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7425267" y="4572001"/>
              <a:ext cx="3383073" cy="2285999"/>
            </a:xfrm>
            <a:prstGeom prst="line">
              <a:avLst/>
            </a:prstGeom>
            <a:ln w="9525">
              <a:solidFill>
                <a:srgbClr val="BFBFBF">
                  <a:alpha val="69804"/>
                </a:srgbClr>
              </a:solidFill>
            </a:ln>
          </p:spPr>
          <p:style>
            <a:lnRef idx="2">
              <a:schemeClr val="accent1"/>
            </a:lnRef>
            <a:fillRef idx="0">
              <a:schemeClr val="accent1"/>
            </a:fillRef>
            <a:effectRef idx="1">
              <a:schemeClr val="accent1"/>
            </a:effectRef>
            <a:fontRef idx="minor">
              <a:schemeClr val="tx1"/>
            </a:fontRef>
          </p:style>
        </p:cxnSp>
        <p:sp>
          <p:nvSpPr>
            <p:cNvPr id="24" name="Rectangle 23">
              <a:extLst>
                <a:ext uri="{FF2B5EF4-FFF2-40B4-BE49-F238E27FC236}">
                  <a16:creationId xmlns:a16="http://schemas.microsoft.com/office/drawing/2014/main" id="{11A31103-C703-46C9-9D26-497A1ACD5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5">
              <a:extLst>
                <a:ext uri="{FF2B5EF4-FFF2-40B4-BE49-F238E27FC236}">
                  <a16:creationId xmlns:a16="http://schemas.microsoft.com/office/drawing/2014/main" id="{382F955F-FC22-44B8-BDCF-B77580323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Isosceles Triangle 25">
              <a:extLst>
                <a:ext uri="{FF2B5EF4-FFF2-40B4-BE49-F238E27FC236}">
                  <a16:creationId xmlns:a16="http://schemas.microsoft.com/office/drawing/2014/main" id="{1F567692-F087-479A-8931-BD2869C3E4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7">
              <a:extLst>
                <a:ext uri="{FF2B5EF4-FFF2-40B4-BE49-F238E27FC236}">
                  <a16:creationId xmlns:a16="http://schemas.microsoft.com/office/drawing/2014/main" id="{49B3E4CD-0738-4B9D-A14F-1E8694DDF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8">
              <a:extLst>
                <a:ext uri="{FF2B5EF4-FFF2-40B4-BE49-F238E27FC236}">
                  <a16:creationId xmlns:a16="http://schemas.microsoft.com/office/drawing/2014/main" id="{4753B851-AD90-4CCD-85D0-65AA6567DF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9">
              <a:extLst>
                <a:ext uri="{FF2B5EF4-FFF2-40B4-BE49-F238E27FC236}">
                  <a16:creationId xmlns:a16="http://schemas.microsoft.com/office/drawing/2014/main" id="{EBF14868-A190-4E21-9522-8977C474C9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Isosceles Triangle 29">
              <a:extLst>
                <a:ext uri="{FF2B5EF4-FFF2-40B4-BE49-F238E27FC236}">
                  <a16:creationId xmlns:a16="http://schemas.microsoft.com/office/drawing/2014/main" id="{BCBB4922-76EE-442B-A649-09873DCE79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4442DB3D-2212-1574-3656-0F7BEF4F6B14}"/>
              </a:ext>
            </a:extLst>
          </p:cNvPr>
          <p:cNvSpPr>
            <a:spLocks noGrp="1"/>
          </p:cNvSpPr>
          <p:nvPr>
            <p:ph type="title"/>
          </p:nvPr>
        </p:nvSpPr>
        <p:spPr>
          <a:xfrm>
            <a:off x="677334" y="4765972"/>
            <a:ext cx="8596668" cy="1320800"/>
          </a:xfrm>
        </p:spPr>
        <p:txBody>
          <a:bodyPr anchor="ctr">
            <a:normAutofit/>
          </a:bodyPr>
          <a:lstStyle/>
          <a:p>
            <a:r>
              <a:rPr lang="en-US" sz="4400">
                <a:solidFill>
                  <a:schemeClr val="bg1"/>
                </a:solidFill>
              </a:rPr>
              <a:t>Resources</a:t>
            </a:r>
          </a:p>
        </p:txBody>
      </p:sp>
      <p:sp useBgFill="1">
        <p:nvSpPr>
          <p:cNvPr id="32" name="Rectangle 31">
            <a:extLst>
              <a:ext uri="{FF2B5EF4-FFF2-40B4-BE49-F238E27FC236}">
                <a16:creationId xmlns:a16="http://schemas.microsoft.com/office/drawing/2014/main" id="{8E2EB503-A017-4457-A105-53638C97D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D54F7564-C30B-AB6C-9173-05D572D478EC}"/>
              </a:ext>
            </a:extLst>
          </p:cNvPr>
          <p:cNvGraphicFramePr>
            <a:graphicFrameLocks noGrp="1"/>
          </p:cNvGraphicFramePr>
          <p:nvPr>
            <p:ph idx="1"/>
            <p:extLst>
              <p:ext uri="{D42A27DB-BD31-4B8C-83A1-F6EECF244321}">
                <p14:modId xmlns:p14="http://schemas.microsoft.com/office/powerpoint/2010/main" val="440125075"/>
              </p:ext>
            </p:extLst>
          </p:nvPr>
        </p:nvGraphicFramePr>
        <p:xfrm>
          <a:off x="335028" y="621938"/>
          <a:ext cx="11374890" cy="35744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6940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0C791-11A3-6C38-F5FB-3651309C9204}"/>
              </a:ext>
            </a:extLst>
          </p:cNvPr>
          <p:cNvSpPr>
            <a:spLocks noGrp="1"/>
          </p:cNvSpPr>
          <p:nvPr>
            <p:ph type="title"/>
          </p:nvPr>
        </p:nvSpPr>
        <p:spPr>
          <a:xfrm>
            <a:off x="677334" y="609600"/>
            <a:ext cx="8596668" cy="1320800"/>
          </a:xfrm>
        </p:spPr>
        <p:txBody>
          <a:bodyPr anchor="t">
            <a:normAutofit/>
          </a:bodyPr>
          <a:lstStyle/>
          <a:p>
            <a:r>
              <a:rPr lang="en-US"/>
              <a:t>Getting Started with Visual Studio</a:t>
            </a:r>
            <a:endParaRPr lang="en-US" dirty="0"/>
          </a:p>
        </p:txBody>
      </p:sp>
      <p:pic>
        <p:nvPicPr>
          <p:cNvPr id="7" name="Graphic 6" descr="Download">
            <a:extLst>
              <a:ext uri="{FF2B5EF4-FFF2-40B4-BE49-F238E27FC236}">
                <a16:creationId xmlns:a16="http://schemas.microsoft.com/office/drawing/2014/main" id="{35479672-8E5C-21E8-9F9D-EB2EB2EE575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1738" y="2159331"/>
            <a:ext cx="2915973" cy="2915973"/>
          </a:xfrm>
          <a:prstGeom prst="rect">
            <a:avLst/>
          </a:prstGeom>
        </p:spPr>
      </p:pic>
      <p:sp>
        <p:nvSpPr>
          <p:cNvPr id="3" name="Content Placeholder 2">
            <a:extLst>
              <a:ext uri="{FF2B5EF4-FFF2-40B4-BE49-F238E27FC236}">
                <a16:creationId xmlns:a16="http://schemas.microsoft.com/office/drawing/2014/main" id="{9F803F2F-C9D2-316F-F640-529CE764FC1F}"/>
              </a:ext>
            </a:extLst>
          </p:cNvPr>
          <p:cNvSpPr>
            <a:spLocks noGrp="1"/>
          </p:cNvSpPr>
          <p:nvPr>
            <p:ph idx="1"/>
          </p:nvPr>
        </p:nvSpPr>
        <p:spPr>
          <a:xfrm>
            <a:off x="3405935" y="1533526"/>
            <a:ext cx="6519115" cy="4479262"/>
          </a:xfrm>
        </p:spPr>
        <p:txBody>
          <a:bodyPr>
            <a:normAutofit lnSpcReduction="10000"/>
          </a:bodyPr>
          <a:lstStyle/>
          <a:p>
            <a:pPr>
              <a:lnSpc>
                <a:spcPct val="90000"/>
              </a:lnSpc>
            </a:pPr>
            <a:r>
              <a:rPr lang="en-US" dirty="0"/>
              <a:t>Community Edition of VS can be downloaded from this link: </a:t>
            </a:r>
          </a:p>
          <a:p>
            <a:pPr lvl="1">
              <a:lnSpc>
                <a:spcPct val="90000"/>
              </a:lnSpc>
            </a:pPr>
            <a:r>
              <a:rPr lang="en-US" sz="1800" dirty="0">
                <a:hlinkClick r:id="rId4"/>
              </a:rPr>
              <a:t>https://visualstudio.microsoft.com/vs/community/</a:t>
            </a:r>
            <a:endParaRPr lang="en-US" sz="1800" dirty="0"/>
          </a:p>
          <a:p>
            <a:pPr>
              <a:lnSpc>
                <a:spcPct val="90000"/>
              </a:lnSpc>
            </a:pPr>
            <a:r>
              <a:rPr lang="en-US" dirty="0"/>
              <a:t>Click on the download button</a:t>
            </a:r>
          </a:p>
          <a:p>
            <a:pPr>
              <a:lnSpc>
                <a:spcPct val="90000"/>
              </a:lnSpc>
            </a:pPr>
            <a:r>
              <a:rPr lang="en-US" dirty="0"/>
              <a:t>Once downloaded, hit Open or Run (this varies based on browser used). This will begin the Visual Studio install process.</a:t>
            </a:r>
          </a:p>
          <a:p>
            <a:pPr lvl="1">
              <a:lnSpc>
                <a:spcPct val="90000"/>
              </a:lnSpc>
            </a:pPr>
            <a:r>
              <a:rPr lang="en-US" sz="1800" dirty="0"/>
              <a:t>If prompted, allow the executable to make changes for your device.</a:t>
            </a:r>
          </a:p>
          <a:p>
            <a:pPr>
              <a:lnSpc>
                <a:spcPct val="90000"/>
              </a:lnSpc>
            </a:pPr>
            <a:r>
              <a:rPr lang="en-US" dirty="0"/>
              <a:t>The installer will prompt for workloads and packages to install, select only .NET desktop development (screenshot of selected options on next slide) and press install.</a:t>
            </a:r>
          </a:p>
          <a:p>
            <a:pPr>
              <a:lnSpc>
                <a:spcPct val="90000"/>
              </a:lnSpc>
            </a:pPr>
            <a:r>
              <a:rPr lang="en-US" dirty="0"/>
              <a:t>Once Visual Studio has finished installing, it will open automatically. It may prompt you to create an account, you can skip this step. It may also prompt you for a color theme, you can pick the one you like most.</a:t>
            </a:r>
          </a:p>
          <a:p>
            <a:pPr marL="0" indent="0">
              <a:lnSpc>
                <a:spcPct val="90000"/>
              </a:lnSpc>
              <a:buNone/>
            </a:pPr>
            <a:endParaRPr lang="en-US" sz="1400" dirty="0"/>
          </a:p>
          <a:p>
            <a:pPr>
              <a:lnSpc>
                <a:spcPct val="90000"/>
              </a:lnSpc>
            </a:pPr>
            <a:endParaRPr lang="en-US" sz="1400" dirty="0"/>
          </a:p>
          <a:p>
            <a:pPr>
              <a:lnSpc>
                <a:spcPct val="90000"/>
              </a:lnSpc>
            </a:pPr>
            <a:endParaRPr lang="en-US" sz="1400" dirty="0"/>
          </a:p>
          <a:p>
            <a:pPr>
              <a:lnSpc>
                <a:spcPct val="90000"/>
              </a:lnSpc>
            </a:pPr>
            <a:endParaRPr lang="en-US" sz="1400" dirty="0"/>
          </a:p>
        </p:txBody>
      </p:sp>
    </p:spTree>
    <p:extLst>
      <p:ext uri="{BB962C8B-B14F-4D97-AF65-F5344CB8AC3E}">
        <p14:creationId xmlns:p14="http://schemas.microsoft.com/office/powerpoint/2010/main" val="3700210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7">
            <a:extLst>
              <a:ext uri="{FF2B5EF4-FFF2-40B4-BE49-F238E27FC236}">
                <a16:creationId xmlns:a16="http://schemas.microsoft.com/office/drawing/2014/main" id="{21029ED5-F105-4DD2-99C8-1E4422817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9">
            <a:extLst>
              <a:ext uri="{FF2B5EF4-FFF2-40B4-BE49-F238E27FC236}">
                <a16:creationId xmlns:a16="http://schemas.microsoft.com/office/drawing/2014/main" id="{2D621E68-BF28-4A1C-B1A2-4E55E139E7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BE8BBE4D-F0DF-49B9-B75A-99DAC53ACA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E0F07DDC-34A6-46A1-9DE9-2BBE2931A5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25">
              <a:extLst>
                <a:ext uri="{FF2B5EF4-FFF2-40B4-BE49-F238E27FC236}">
                  <a16:creationId xmlns:a16="http://schemas.microsoft.com/office/drawing/2014/main" id="{2CEB2BF9-B8DB-45B9-86EA-D197B5B1A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3">
              <a:extLst>
                <a:ext uri="{FF2B5EF4-FFF2-40B4-BE49-F238E27FC236}">
                  <a16:creationId xmlns:a16="http://schemas.microsoft.com/office/drawing/2014/main" id="{08B5BB34-3801-4E70-A981-FE007635E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7">
              <a:extLst>
                <a:ext uri="{FF2B5EF4-FFF2-40B4-BE49-F238E27FC236}">
                  <a16:creationId xmlns:a16="http://schemas.microsoft.com/office/drawing/2014/main" id="{38432A75-2CEB-463C-A8F2-ABB50A79F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8">
              <a:extLst>
                <a:ext uri="{FF2B5EF4-FFF2-40B4-BE49-F238E27FC236}">
                  <a16:creationId xmlns:a16="http://schemas.microsoft.com/office/drawing/2014/main" id="{E7E850B8-C050-4597-8BEB-113FEC9A2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9">
              <a:extLst>
                <a:ext uri="{FF2B5EF4-FFF2-40B4-BE49-F238E27FC236}">
                  <a16:creationId xmlns:a16="http://schemas.microsoft.com/office/drawing/2014/main" id="{24ACC798-9CEC-4B6F-A8DD-F8E6FCCCF1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1D58A8C6-1294-4CD9-89BC-F1E981A5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F32F2ED6-6143-46C4-A641-72D42732B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5" name="Rectangle 20">
            <a:extLst>
              <a:ext uri="{FF2B5EF4-FFF2-40B4-BE49-F238E27FC236}">
                <a16:creationId xmlns:a16="http://schemas.microsoft.com/office/drawing/2014/main" id="{5C9652B3-A450-4ED6-8FBF-F536BA60B4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F2237B0F-EF6A-4D5D-855E-BAE03DC7E41F}"/>
              </a:ext>
            </a:extLst>
          </p:cNvPr>
          <p:cNvPicPr>
            <a:picLocks noChangeAspect="1"/>
          </p:cNvPicPr>
          <p:nvPr/>
        </p:nvPicPr>
        <p:blipFill rotWithShape="1">
          <a:blip r:embed="rId2"/>
          <a:srcRect l="208" r="2104"/>
          <a:stretch/>
        </p:blipFill>
        <p:spPr>
          <a:xfrm>
            <a:off x="568452" y="571500"/>
            <a:ext cx="11055096" cy="5715000"/>
          </a:xfrm>
          <a:prstGeom prst="rect">
            <a:avLst/>
          </a:prstGeom>
        </p:spPr>
      </p:pic>
      <p:sp>
        <p:nvSpPr>
          <p:cNvPr id="9" name="Rectangle 8">
            <a:extLst>
              <a:ext uri="{FF2B5EF4-FFF2-40B4-BE49-F238E27FC236}">
                <a16:creationId xmlns:a16="http://schemas.microsoft.com/office/drawing/2014/main" id="{66F2814F-D872-69E6-3CFF-72318B651E8A}"/>
              </a:ext>
            </a:extLst>
          </p:cNvPr>
          <p:cNvSpPr/>
          <p:nvPr/>
        </p:nvSpPr>
        <p:spPr>
          <a:xfrm>
            <a:off x="4468468" y="3503472"/>
            <a:ext cx="3816221" cy="1019455"/>
          </a:xfrm>
          <a:prstGeom prst="rect">
            <a:avLst/>
          </a:prstGeom>
          <a:noFill/>
          <a:ln w="762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477646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C9E0717-69DC-2536-CF62-A15928236A79}"/>
              </a:ext>
            </a:extLst>
          </p:cNvPr>
          <p:cNvSpPr>
            <a:spLocks noGrp="1"/>
          </p:cNvSpPr>
          <p:nvPr>
            <p:ph type="title"/>
          </p:nvPr>
        </p:nvSpPr>
        <p:spPr/>
        <p:txBody>
          <a:bodyPr/>
          <a:lstStyle/>
          <a:p>
            <a:r>
              <a:rPr lang="en-US" dirty="0"/>
              <a:t>Getting Started – Terminology</a:t>
            </a:r>
          </a:p>
        </p:txBody>
      </p:sp>
      <p:sp>
        <p:nvSpPr>
          <p:cNvPr id="10" name="Content Placeholder 9">
            <a:extLst>
              <a:ext uri="{FF2B5EF4-FFF2-40B4-BE49-F238E27FC236}">
                <a16:creationId xmlns:a16="http://schemas.microsoft.com/office/drawing/2014/main" id="{E1DDEA9F-D2C7-7A03-ADE8-F251C7B0E7DE}"/>
              </a:ext>
            </a:extLst>
          </p:cNvPr>
          <p:cNvSpPr>
            <a:spLocks noGrp="1"/>
          </p:cNvSpPr>
          <p:nvPr>
            <p:ph idx="1"/>
          </p:nvPr>
        </p:nvSpPr>
        <p:spPr/>
        <p:txBody>
          <a:bodyPr>
            <a:normAutofit/>
          </a:bodyPr>
          <a:lstStyle/>
          <a:p>
            <a:pPr lvl="0"/>
            <a:r>
              <a:rPr lang="en-US" dirty="0"/>
              <a:t>What is a computer?</a:t>
            </a:r>
          </a:p>
          <a:p>
            <a:pPr lvl="1"/>
            <a:r>
              <a:rPr lang="en-US" sz="1800" b="1" dirty="0"/>
              <a:t>A device which processes information according to instructions it has been given.</a:t>
            </a:r>
          </a:p>
          <a:p>
            <a:pPr lvl="1"/>
            <a:r>
              <a:rPr lang="en-US" sz="1800" dirty="0"/>
              <a:t>The instructions you give to the computer are often called a </a:t>
            </a:r>
            <a:r>
              <a:rPr lang="en-US" sz="1800" b="1" dirty="0"/>
              <a:t>program</a:t>
            </a:r>
            <a:r>
              <a:rPr lang="en-US" sz="1800" dirty="0"/>
              <a:t>. The business of using a computer to create these instructions is often called </a:t>
            </a:r>
            <a:r>
              <a:rPr lang="en-US" sz="1800" b="1" dirty="0"/>
              <a:t>programming.</a:t>
            </a:r>
          </a:p>
          <a:p>
            <a:pPr marL="0" indent="0">
              <a:buNone/>
            </a:pPr>
            <a:endParaRPr lang="en-US" dirty="0"/>
          </a:p>
        </p:txBody>
      </p:sp>
    </p:spTree>
    <p:extLst>
      <p:ext uri="{BB962C8B-B14F-4D97-AF65-F5344CB8AC3E}">
        <p14:creationId xmlns:p14="http://schemas.microsoft.com/office/powerpoint/2010/main" val="655717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C9E0717-69DC-2536-CF62-A15928236A79}"/>
              </a:ext>
            </a:extLst>
          </p:cNvPr>
          <p:cNvSpPr>
            <a:spLocks noGrp="1"/>
          </p:cNvSpPr>
          <p:nvPr>
            <p:ph type="title"/>
          </p:nvPr>
        </p:nvSpPr>
        <p:spPr>
          <a:xfrm>
            <a:off x="2849562" y="609600"/>
            <a:ext cx="6424440" cy="1320800"/>
          </a:xfrm>
        </p:spPr>
        <p:txBody>
          <a:bodyPr>
            <a:normAutofit/>
          </a:bodyPr>
          <a:lstStyle/>
          <a:p>
            <a:r>
              <a:rPr lang="en-US" dirty="0"/>
              <a:t>Terminology</a:t>
            </a:r>
          </a:p>
        </p:txBody>
      </p:sp>
      <p:pic>
        <p:nvPicPr>
          <p:cNvPr id="14" name="Picture 11" descr="Close-up of illuminated circuit board">
            <a:extLst>
              <a:ext uri="{FF2B5EF4-FFF2-40B4-BE49-F238E27FC236}">
                <a16:creationId xmlns:a16="http://schemas.microsoft.com/office/drawing/2014/main" id="{F25BDBA4-C246-4D12-D0E0-A85E22B46946}"/>
              </a:ext>
            </a:extLst>
          </p:cNvPr>
          <p:cNvPicPr>
            <a:picLocks noChangeAspect="1"/>
          </p:cNvPicPr>
          <p:nvPr/>
        </p:nvPicPr>
        <p:blipFill rotWithShape="1">
          <a:blip r:embed="rId2"/>
          <a:srcRect l="36190" r="35346"/>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16" name="Isosceles Triangle 15">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Content Placeholder 9">
            <a:extLst>
              <a:ext uri="{FF2B5EF4-FFF2-40B4-BE49-F238E27FC236}">
                <a16:creationId xmlns:a16="http://schemas.microsoft.com/office/drawing/2014/main" id="{E1DDEA9F-D2C7-7A03-ADE8-F251C7B0E7DE}"/>
              </a:ext>
            </a:extLst>
          </p:cNvPr>
          <p:cNvSpPr>
            <a:spLocks noGrp="1"/>
          </p:cNvSpPr>
          <p:nvPr>
            <p:ph idx="1"/>
          </p:nvPr>
        </p:nvSpPr>
        <p:spPr>
          <a:xfrm>
            <a:off x="2849562" y="1270000"/>
            <a:ext cx="6424440" cy="3880773"/>
          </a:xfrm>
        </p:spPr>
        <p:txBody>
          <a:bodyPr>
            <a:normAutofit/>
          </a:bodyPr>
          <a:lstStyle/>
          <a:p>
            <a:endParaRPr lang="en-US" b="1" dirty="0"/>
          </a:p>
          <a:p>
            <a:endParaRPr lang="en-US" b="1" dirty="0"/>
          </a:p>
          <a:p>
            <a:r>
              <a:rPr lang="en-US" b="1" dirty="0"/>
              <a:t>Data</a:t>
            </a:r>
            <a:r>
              <a:rPr lang="en-US" dirty="0"/>
              <a:t> is the collection of </a:t>
            </a:r>
            <a:r>
              <a:rPr lang="en-US" dirty="0" err="1"/>
              <a:t>ons</a:t>
            </a:r>
            <a:r>
              <a:rPr lang="en-US" dirty="0"/>
              <a:t> and offs (1s and 0s) which computers store and manipulate.</a:t>
            </a:r>
          </a:p>
          <a:p>
            <a:pPr marL="0" indent="0">
              <a:buNone/>
            </a:pPr>
            <a:endParaRPr lang="en-US" dirty="0"/>
          </a:p>
          <a:p>
            <a:r>
              <a:rPr lang="en-US" b="1" dirty="0"/>
              <a:t>Information</a:t>
            </a:r>
            <a:r>
              <a:rPr lang="en-US" dirty="0"/>
              <a:t> is the interpretation of the data by people to mean something. </a:t>
            </a:r>
          </a:p>
          <a:p>
            <a:pPr lvl="1"/>
            <a:r>
              <a:rPr lang="en-US" dirty="0"/>
              <a:t>Strictly speaking </a:t>
            </a:r>
            <a:r>
              <a:rPr lang="en-US" u="sng" dirty="0"/>
              <a:t>computers process data</a:t>
            </a:r>
            <a:r>
              <a:rPr lang="en-US" dirty="0"/>
              <a:t>, </a:t>
            </a:r>
            <a:r>
              <a:rPr lang="en-US" u="sng" dirty="0"/>
              <a:t>humans work on information</a:t>
            </a:r>
            <a:r>
              <a:rPr lang="en-US" dirty="0"/>
              <a:t>. </a:t>
            </a:r>
          </a:p>
          <a:p>
            <a:pPr lvl="1"/>
            <a:r>
              <a:rPr lang="en-US" dirty="0"/>
              <a:t>As far as the computer is concerned data is just patterns of bits, it is the user who gives meaning to these patterns.</a:t>
            </a:r>
          </a:p>
          <a:p>
            <a:pPr marL="457200" lvl="1" indent="0">
              <a:buNone/>
            </a:pPr>
            <a:endParaRPr lang="en-US" dirty="0"/>
          </a:p>
          <a:p>
            <a:pPr lvl="1"/>
            <a:endParaRPr lang="en-US" dirty="0"/>
          </a:p>
        </p:txBody>
      </p:sp>
    </p:spTree>
    <p:extLst>
      <p:ext uri="{BB962C8B-B14F-4D97-AF65-F5344CB8AC3E}">
        <p14:creationId xmlns:p14="http://schemas.microsoft.com/office/powerpoint/2010/main" val="4275447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F89A4-5C0B-F5C1-05B3-A093118A97B9}"/>
              </a:ext>
            </a:extLst>
          </p:cNvPr>
          <p:cNvSpPr>
            <a:spLocks noGrp="1"/>
          </p:cNvSpPr>
          <p:nvPr>
            <p:ph type="title"/>
          </p:nvPr>
        </p:nvSpPr>
        <p:spPr/>
        <p:txBody>
          <a:bodyPr/>
          <a:lstStyle/>
          <a:p>
            <a:r>
              <a:rPr lang="en-US" dirty="0"/>
              <a:t>Terminology</a:t>
            </a:r>
          </a:p>
        </p:txBody>
      </p:sp>
      <p:sp>
        <p:nvSpPr>
          <p:cNvPr id="3" name="Content Placeholder 2">
            <a:extLst>
              <a:ext uri="{FF2B5EF4-FFF2-40B4-BE49-F238E27FC236}">
                <a16:creationId xmlns:a16="http://schemas.microsoft.com/office/drawing/2014/main" id="{C13FC85A-7718-F5E5-2215-FA3625D805AB}"/>
              </a:ext>
            </a:extLst>
          </p:cNvPr>
          <p:cNvSpPr>
            <a:spLocks noGrp="1"/>
          </p:cNvSpPr>
          <p:nvPr>
            <p:ph idx="1"/>
          </p:nvPr>
        </p:nvSpPr>
        <p:spPr>
          <a:xfrm>
            <a:off x="677334" y="1930400"/>
            <a:ext cx="8596668" cy="3880773"/>
          </a:xfrm>
        </p:spPr>
        <p:txBody>
          <a:bodyPr/>
          <a:lstStyle/>
          <a:p>
            <a:r>
              <a:rPr lang="en-US" b="1" dirty="0"/>
              <a:t>Hardware</a:t>
            </a:r>
            <a:r>
              <a:rPr lang="en-US" dirty="0"/>
              <a:t> </a:t>
            </a:r>
            <a:r>
              <a:rPr lang="en-US" u="sng" dirty="0"/>
              <a:t>is</a:t>
            </a:r>
            <a:r>
              <a:rPr lang="en-US" dirty="0"/>
              <a:t> the physical side of the system.</a:t>
            </a:r>
          </a:p>
          <a:p>
            <a:pPr lvl="1"/>
            <a:r>
              <a:rPr lang="en-US" sz="1800" dirty="0"/>
              <a:t>Examples of hardware: CPU (central processing unit), RAM (random access memory), motherboard, mouse, monitor, graphics card</a:t>
            </a:r>
          </a:p>
          <a:p>
            <a:pPr lvl="1"/>
            <a:endParaRPr lang="en-US" sz="1800" dirty="0"/>
          </a:p>
          <a:p>
            <a:r>
              <a:rPr lang="en-US" b="1" dirty="0"/>
              <a:t>Software</a:t>
            </a:r>
            <a:r>
              <a:rPr lang="en-US" dirty="0"/>
              <a:t> </a:t>
            </a:r>
            <a:r>
              <a:rPr lang="en-US" u="sng" dirty="0"/>
              <a:t>uses</a:t>
            </a:r>
            <a:r>
              <a:rPr lang="en-US" dirty="0"/>
              <a:t> the physical ability of the hardware, which can run programs, to do something useful. It is called software because it has no physical existence.</a:t>
            </a:r>
          </a:p>
          <a:p>
            <a:pPr lvl="1"/>
            <a:r>
              <a:rPr lang="en-US" sz="1800" dirty="0"/>
              <a:t>Examples of software: Operating System (Windows, Mac OS, Linux), Chrome, Microsoft Word, Visual Studio</a:t>
            </a:r>
          </a:p>
          <a:p>
            <a:endParaRPr lang="en-US" dirty="0"/>
          </a:p>
        </p:txBody>
      </p:sp>
    </p:spTree>
    <p:extLst>
      <p:ext uri="{BB962C8B-B14F-4D97-AF65-F5344CB8AC3E}">
        <p14:creationId xmlns:p14="http://schemas.microsoft.com/office/powerpoint/2010/main" val="15861964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329</TotalTime>
  <Words>1101</Words>
  <Application>Microsoft Office PowerPoint</Application>
  <PresentationFormat>Widescreen</PresentationFormat>
  <Paragraphs>96</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Open Sans</vt:lpstr>
      <vt:lpstr>Roboto</vt:lpstr>
      <vt:lpstr>Trebuchet MS</vt:lpstr>
      <vt:lpstr>Wingdings 3</vt:lpstr>
      <vt:lpstr>Facet</vt:lpstr>
      <vt:lpstr>Introduction to Coding Using C#</vt:lpstr>
      <vt:lpstr>About Me—Justin Mosier</vt:lpstr>
      <vt:lpstr>My Work Experience </vt:lpstr>
      <vt:lpstr>Resources</vt:lpstr>
      <vt:lpstr>Getting Started with Visual Studio</vt:lpstr>
      <vt:lpstr>PowerPoint Presentation</vt:lpstr>
      <vt:lpstr>Getting Started – Terminology</vt:lpstr>
      <vt:lpstr>Terminology</vt:lpstr>
      <vt:lpstr>Terminology</vt:lpstr>
      <vt:lpstr>Terminology</vt:lpstr>
      <vt:lpstr>C#</vt:lpstr>
      <vt:lpstr>More About C#</vt:lpstr>
      <vt:lpstr>C# - An object-oriented language</vt:lpstr>
      <vt:lpstr>C# - A compiled language</vt:lpstr>
      <vt:lpstr>Compilers</vt:lpstr>
      <vt:lpstr>Interpreted Languages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Justin Mosier</dc:creator>
  <cp:lastModifiedBy>Justin Mosier</cp:lastModifiedBy>
  <cp:revision>1</cp:revision>
  <dcterms:created xsi:type="dcterms:W3CDTF">2023-03-13T20:01:13Z</dcterms:created>
  <dcterms:modified xsi:type="dcterms:W3CDTF">2023-04-15T13:34:55Z</dcterms:modified>
</cp:coreProperties>
</file>

<file path=docProps/thumbnail.jpeg>
</file>